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1"/>
  </p:sldMasterIdLst>
  <p:sldIdLst>
    <p:sldId id="268" r:id="rId2"/>
    <p:sldId id="269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" id="{3E1DAB34-9872-B647-9DBC-4736C2F86B35}">
          <p14:sldIdLst>
            <p14:sldId id="268"/>
          </p14:sldIdLst>
        </p14:section>
        <p14:section name="NAVIGATION" id="{0C2A0567-58F3-450F-9B9D-232AEBC684F5}">
          <p14:sldIdLst>
            <p14:sldId id="269"/>
            <p14:sldId id="259"/>
          </p14:sldIdLst>
        </p14:section>
        <p14:section name="Stress Symptoms" id="{48F1674A-E75C-5E44-8941-4AE0D6B36DF9}">
          <p14:sldIdLst>
            <p14:sldId id="261"/>
          </p14:sldIdLst>
        </p14:section>
        <p14:section name="BRAIN AND NERVES" id="{9826C177-3FF8-D24B-B6C5-8B2BEAC02F55}">
          <p14:sldIdLst>
            <p14:sldId id="262"/>
            <p14:sldId id="263"/>
          </p14:sldIdLst>
        </p14:section>
        <p14:section name="THE HEART" id="{A0D5C3F2-2460-9A44-B692-D28EE3DC23CC}">
          <p14:sldIdLst>
            <p14:sldId id="264"/>
          </p14:sldIdLst>
        </p14:section>
        <p14:section name="STOMACH AND DIGESTION" id="{F38B927B-6F17-A345-BB40-79B61F0431E4}">
          <p14:sldIdLst>
            <p14:sldId id="265"/>
          </p14:sldIdLst>
        </p14:section>
        <p14:section name="THE PANCREAS" id="{2F833A3C-6A1A-D446-8E9D-C7CF0287E44D}">
          <p14:sldIdLst>
            <p14:sldId id="266"/>
          </p14:sldIdLst>
        </p14:section>
        <p14:section name="OTHERS" id="{FDC7BF1F-4CEC-9847-AC86-B9FFE7354E81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A2130"/>
    <a:srgbClr val="945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C1509-1DFF-405D-8943-EE841DAFBFDC}" v="121" dt="2020-02-02T18:16:18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06AAF-568D-4ED8-8A91-C58BA32A42C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2D080AA-3678-44C7-B018-BAA0574E57A1}">
      <dgm:prSet custT="1"/>
      <dgm:spPr/>
      <dgm:t>
        <a:bodyPr/>
        <a:lstStyle/>
        <a:p>
          <a:pPr>
            <a:defRPr cap="all"/>
          </a:pPr>
          <a:r>
            <a:rPr lang="en-US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Depression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DECB4-3522-425F-B832-BD67EB5DA807}" type="parTrans" cxnId="{7BAAA48A-B3C7-4A24-8112-6D609824A094}">
      <dgm:prSet/>
      <dgm:spPr/>
      <dgm:t>
        <a:bodyPr/>
        <a:lstStyle/>
        <a:p>
          <a:endParaRPr lang="en-US"/>
        </a:p>
      </dgm:t>
    </dgm:pt>
    <dgm:pt modelId="{0C88C1BC-661D-4D9C-BF11-F313EAEAE5BF}" type="sibTrans" cxnId="{7BAAA48A-B3C7-4A24-8112-6D609824A094}">
      <dgm:prSet/>
      <dgm:spPr/>
      <dgm:t>
        <a:bodyPr/>
        <a:lstStyle/>
        <a:p>
          <a:endParaRPr lang="en-US"/>
        </a:p>
      </dgm:t>
    </dgm:pt>
    <dgm:pt modelId="{A7FD2E8F-B9AA-439B-9C95-A4213F1F526C}">
      <dgm:prSet custT="1"/>
      <dgm:spPr/>
      <dgm:t>
        <a:bodyPr/>
        <a:lstStyle/>
        <a:p>
          <a:pPr>
            <a:defRPr cap="all"/>
          </a:pPr>
          <a:r>
            <a:rPr lang="en-US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Anxiety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62F18-1B6E-4D36-B865-B14636BA8E65}" type="parTrans" cxnId="{69B9CA0A-B6E3-4AE3-AD70-BD6950314C60}">
      <dgm:prSet/>
      <dgm:spPr/>
      <dgm:t>
        <a:bodyPr/>
        <a:lstStyle/>
        <a:p>
          <a:endParaRPr lang="en-US"/>
        </a:p>
      </dgm:t>
    </dgm:pt>
    <dgm:pt modelId="{B0A60D31-D94D-4082-B3CD-B95AF7F3438C}" type="sibTrans" cxnId="{69B9CA0A-B6E3-4AE3-AD70-BD6950314C60}">
      <dgm:prSet/>
      <dgm:spPr/>
      <dgm:t>
        <a:bodyPr/>
        <a:lstStyle/>
        <a:p>
          <a:endParaRPr lang="en-US"/>
        </a:p>
      </dgm:t>
    </dgm:pt>
    <dgm:pt modelId="{1A886EC0-4C03-4DE8-94F6-905B8E9B8D03}">
      <dgm:prSet custT="1"/>
      <dgm:spPr/>
      <dgm:t>
        <a:bodyPr/>
        <a:lstStyle/>
        <a:p>
          <a:pPr>
            <a:defRPr cap="all"/>
          </a:pPr>
          <a:r>
            <a:rPr lang="en-US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Irritability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8A1F8-8FDE-4AE9-98B7-AA86B01D54FD}" type="parTrans" cxnId="{E80F94BE-EC26-4223-9B09-A16522E56BF8}">
      <dgm:prSet/>
      <dgm:spPr/>
      <dgm:t>
        <a:bodyPr/>
        <a:lstStyle/>
        <a:p>
          <a:endParaRPr lang="en-US"/>
        </a:p>
      </dgm:t>
    </dgm:pt>
    <dgm:pt modelId="{1C9C2D16-A44A-499D-9211-E84B20D458D7}" type="sibTrans" cxnId="{E80F94BE-EC26-4223-9B09-A16522E56BF8}">
      <dgm:prSet/>
      <dgm:spPr/>
      <dgm:t>
        <a:bodyPr/>
        <a:lstStyle/>
        <a:p>
          <a:endParaRPr lang="en-US"/>
        </a:p>
      </dgm:t>
    </dgm:pt>
    <dgm:pt modelId="{B019A68C-A2A4-4081-B22E-B540EB4212CF}">
      <dgm:prSet custT="1"/>
      <dgm:spPr/>
      <dgm:t>
        <a:bodyPr/>
        <a:lstStyle/>
        <a:p>
          <a:pPr>
            <a:defRPr cap="all"/>
          </a:pPr>
          <a:r>
            <a:rPr lang="en-US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Memory and concentration problems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2934AD-18DC-4C8B-B476-EB426F250EFB}" type="parTrans" cxnId="{CCFA5CC8-9A31-4819-933D-7CC10D66F043}">
      <dgm:prSet/>
      <dgm:spPr/>
      <dgm:t>
        <a:bodyPr/>
        <a:lstStyle/>
        <a:p>
          <a:endParaRPr lang="en-US"/>
        </a:p>
      </dgm:t>
    </dgm:pt>
    <dgm:pt modelId="{3476ADFD-2A03-44C4-B118-1C3E72FF9B96}" type="sibTrans" cxnId="{CCFA5CC8-9A31-4819-933D-7CC10D66F043}">
      <dgm:prSet/>
      <dgm:spPr/>
      <dgm:t>
        <a:bodyPr/>
        <a:lstStyle/>
        <a:p>
          <a:endParaRPr lang="en-US"/>
        </a:p>
      </dgm:t>
    </dgm:pt>
    <dgm:pt modelId="{34213A51-6928-4DC0-8917-64820BCB9EA4}">
      <dgm:prSet custT="1"/>
      <dgm:spPr/>
      <dgm:t>
        <a:bodyPr/>
        <a:lstStyle/>
        <a:p>
          <a:pPr>
            <a:defRPr cap="all"/>
          </a:pPr>
          <a:r>
            <a:rPr lang="en-US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Compulsive behavior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14869-4345-4A0E-91FA-E139BD7DB19D}" type="parTrans" cxnId="{345BBA15-55D4-4AC2-8CBA-478A300D93E4}">
      <dgm:prSet/>
      <dgm:spPr/>
      <dgm:t>
        <a:bodyPr/>
        <a:lstStyle/>
        <a:p>
          <a:endParaRPr lang="en-US"/>
        </a:p>
      </dgm:t>
    </dgm:pt>
    <dgm:pt modelId="{8CAB8EB8-F1DD-4136-9BE8-47FECC5E4E34}" type="sibTrans" cxnId="{345BBA15-55D4-4AC2-8CBA-478A300D93E4}">
      <dgm:prSet/>
      <dgm:spPr/>
      <dgm:t>
        <a:bodyPr/>
        <a:lstStyle/>
        <a:p>
          <a:endParaRPr lang="en-US"/>
        </a:p>
      </dgm:t>
    </dgm:pt>
    <dgm:pt modelId="{6BA575F6-BF4C-4667-82F5-32C41F3EA83C}">
      <dgm:prSet custT="1"/>
      <dgm:spPr/>
      <dgm:t>
        <a:bodyPr/>
        <a:lstStyle/>
        <a:p>
          <a:pPr>
            <a:defRPr cap="all"/>
          </a:pPr>
          <a:r>
            <a:rPr lang="en-US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Mood swings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A18BC-0C0D-4876-9DB9-B95A42751C12}" type="parTrans" cxnId="{17F2174C-02F2-413D-A222-318427073346}">
      <dgm:prSet/>
      <dgm:spPr/>
      <dgm:t>
        <a:bodyPr/>
        <a:lstStyle/>
        <a:p>
          <a:endParaRPr lang="en-US"/>
        </a:p>
      </dgm:t>
    </dgm:pt>
    <dgm:pt modelId="{6A1B7890-544A-477F-9422-F4B500ED83C6}" type="sibTrans" cxnId="{17F2174C-02F2-413D-A222-318427073346}">
      <dgm:prSet/>
      <dgm:spPr/>
      <dgm:t>
        <a:bodyPr/>
        <a:lstStyle/>
        <a:p>
          <a:endParaRPr lang="en-US"/>
        </a:p>
      </dgm:t>
    </dgm:pt>
    <dgm:pt modelId="{9F098CBD-2DEE-4F0D-8E9C-AE1DD245FB96}" type="pres">
      <dgm:prSet presAssocID="{2A606AAF-568D-4ED8-8A91-C58BA32A42CB}" presName="root" presStyleCnt="0">
        <dgm:presLayoutVars>
          <dgm:dir/>
          <dgm:resizeHandles val="exact"/>
        </dgm:presLayoutVars>
      </dgm:prSet>
      <dgm:spPr/>
    </dgm:pt>
    <dgm:pt modelId="{2A165E02-828E-471C-98EC-3BB0BE4B07BC}" type="pres">
      <dgm:prSet presAssocID="{A2D080AA-3678-44C7-B018-BAA0574E57A1}" presName="compNode" presStyleCnt="0"/>
      <dgm:spPr/>
    </dgm:pt>
    <dgm:pt modelId="{0011F500-78CC-4103-828B-8C21E5011829}" type="pres">
      <dgm:prSet presAssocID="{A2D080AA-3678-44C7-B018-BAA0574E57A1}" presName="iconBgRect" presStyleLbl="bgShp" presStyleIdx="0" presStyleCnt="6"/>
      <dgm:spPr/>
    </dgm:pt>
    <dgm:pt modelId="{E4DD5CA8-3401-47CE-955C-4EBC9DE27EF1}" type="pres">
      <dgm:prSet presAssocID="{A2D080AA-3678-44C7-B018-BAA0574E57A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66D754A3-90C8-4085-8C59-52771D4BA035}" type="pres">
      <dgm:prSet presAssocID="{A2D080AA-3678-44C7-B018-BAA0574E57A1}" presName="spaceRect" presStyleCnt="0"/>
      <dgm:spPr/>
    </dgm:pt>
    <dgm:pt modelId="{BC4D494A-8EAF-4279-8447-C7906BC5FB76}" type="pres">
      <dgm:prSet presAssocID="{A2D080AA-3678-44C7-B018-BAA0574E57A1}" presName="textRect" presStyleLbl="revTx" presStyleIdx="0" presStyleCnt="6">
        <dgm:presLayoutVars>
          <dgm:chMax val="1"/>
          <dgm:chPref val="1"/>
        </dgm:presLayoutVars>
      </dgm:prSet>
      <dgm:spPr/>
    </dgm:pt>
    <dgm:pt modelId="{217146B4-FB86-4D8B-9507-3F547D47FBD5}" type="pres">
      <dgm:prSet presAssocID="{0C88C1BC-661D-4D9C-BF11-F313EAEAE5BF}" presName="sibTrans" presStyleCnt="0"/>
      <dgm:spPr/>
    </dgm:pt>
    <dgm:pt modelId="{45278E99-9D6A-4116-8484-432B6B82FA40}" type="pres">
      <dgm:prSet presAssocID="{A7FD2E8F-B9AA-439B-9C95-A4213F1F526C}" presName="compNode" presStyleCnt="0"/>
      <dgm:spPr/>
    </dgm:pt>
    <dgm:pt modelId="{725C3C44-F83C-4E92-8BDA-9B259F9B4346}" type="pres">
      <dgm:prSet presAssocID="{A7FD2E8F-B9AA-439B-9C95-A4213F1F526C}" presName="iconBgRect" presStyleLbl="bgShp" presStyleIdx="1" presStyleCnt="6"/>
      <dgm:spPr/>
    </dgm:pt>
    <dgm:pt modelId="{961D552F-7954-4B41-91AF-7AC43DCEF514}" type="pres">
      <dgm:prSet presAssocID="{A7FD2E8F-B9AA-439B-9C95-A4213F1F526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Solid Fill"/>
        </a:ext>
      </dgm:extLst>
    </dgm:pt>
    <dgm:pt modelId="{4D26113C-3B4C-45D3-909B-F4037F5B7500}" type="pres">
      <dgm:prSet presAssocID="{A7FD2E8F-B9AA-439B-9C95-A4213F1F526C}" presName="spaceRect" presStyleCnt="0"/>
      <dgm:spPr/>
    </dgm:pt>
    <dgm:pt modelId="{3DBBA053-6B4D-44E7-A96D-1F968C2C8997}" type="pres">
      <dgm:prSet presAssocID="{A7FD2E8F-B9AA-439B-9C95-A4213F1F526C}" presName="textRect" presStyleLbl="revTx" presStyleIdx="1" presStyleCnt="6">
        <dgm:presLayoutVars>
          <dgm:chMax val="1"/>
          <dgm:chPref val="1"/>
        </dgm:presLayoutVars>
      </dgm:prSet>
      <dgm:spPr/>
    </dgm:pt>
    <dgm:pt modelId="{17C8407B-1452-4FDF-A860-76E5064E1499}" type="pres">
      <dgm:prSet presAssocID="{B0A60D31-D94D-4082-B3CD-B95AF7F3438C}" presName="sibTrans" presStyleCnt="0"/>
      <dgm:spPr/>
    </dgm:pt>
    <dgm:pt modelId="{0E7FFE18-02EB-40CE-AED8-EFC64712CB14}" type="pres">
      <dgm:prSet presAssocID="{1A886EC0-4C03-4DE8-94F6-905B8E9B8D03}" presName="compNode" presStyleCnt="0"/>
      <dgm:spPr/>
    </dgm:pt>
    <dgm:pt modelId="{F53D3FFE-B0B9-4531-8987-05D79D942248}" type="pres">
      <dgm:prSet presAssocID="{1A886EC0-4C03-4DE8-94F6-905B8E9B8D03}" presName="iconBgRect" presStyleLbl="bgShp" presStyleIdx="2" presStyleCnt="6"/>
      <dgm:spPr/>
    </dgm:pt>
    <dgm:pt modelId="{CC8E5497-1A74-44A3-8A39-475076FF322B}" type="pres">
      <dgm:prSet presAssocID="{1A886EC0-4C03-4DE8-94F6-905B8E9B8D0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173AAB8-DB32-43F0-AB98-9525C55BABF8}" type="pres">
      <dgm:prSet presAssocID="{1A886EC0-4C03-4DE8-94F6-905B8E9B8D03}" presName="spaceRect" presStyleCnt="0"/>
      <dgm:spPr/>
    </dgm:pt>
    <dgm:pt modelId="{4A09D76D-0DDC-496F-A346-60F857D26CF0}" type="pres">
      <dgm:prSet presAssocID="{1A886EC0-4C03-4DE8-94F6-905B8E9B8D03}" presName="textRect" presStyleLbl="revTx" presStyleIdx="2" presStyleCnt="6">
        <dgm:presLayoutVars>
          <dgm:chMax val="1"/>
          <dgm:chPref val="1"/>
        </dgm:presLayoutVars>
      </dgm:prSet>
      <dgm:spPr/>
    </dgm:pt>
    <dgm:pt modelId="{2B33F48A-DF7B-406B-8971-1DF8E8A431DC}" type="pres">
      <dgm:prSet presAssocID="{1C9C2D16-A44A-499D-9211-E84B20D458D7}" presName="sibTrans" presStyleCnt="0"/>
      <dgm:spPr/>
    </dgm:pt>
    <dgm:pt modelId="{6B803490-4E03-4A58-AAA1-A68624B554EA}" type="pres">
      <dgm:prSet presAssocID="{B019A68C-A2A4-4081-B22E-B540EB4212CF}" presName="compNode" presStyleCnt="0"/>
      <dgm:spPr/>
    </dgm:pt>
    <dgm:pt modelId="{EF61ED4C-EBC5-4F19-8FF3-78526ECA9C29}" type="pres">
      <dgm:prSet presAssocID="{B019A68C-A2A4-4081-B22E-B540EB4212CF}" presName="iconBgRect" presStyleLbl="bgShp" presStyleIdx="3" presStyleCnt="6"/>
      <dgm:spPr/>
    </dgm:pt>
    <dgm:pt modelId="{02B4CFFE-21D4-467C-A8C1-4F5147039302}" type="pres">
      <dgm:prSet presAssocID="{B019A68C-A2A4-4081-B22E-B540EB4212C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D13D7FEF-F9AB-42B3-9DBC-1522F52873E0}" type="pres">
      <dgm:prSet presAssocID="{B019A68C-A2A4-4081-B22E-B540EB4212CF}" presName="spaceRect" presStyleCnt="0"/>
      <dgm:spPr/>
    </dgm:pt>
    <dgm:pt modelId="{4ADBE1A9-375D-4D92-96EA-B3818686F401}" type="pres">
      <dgm:prSet presAssocID="{B019A68C-A2A4-4081-B22E-B540EB4212CF}" presName="textRect" presStyleLbl="revTx" presStyleIdx="3" presStyleCnt="6">
        <dgm:presLayoutVars>
          <dgm:chMax val="1"/>
          <dgm:chPref val="1"/>
        </dgm:presLayoutVars>
      </dgm:prSet>
      <dgm:spPr/>
    </dgm:pt>
    <dgm:pt modelId="{B3E0CA9D-F82B-4895-8C6D-65838CA2538C}" type="pres">
      <dgm:prSet presAssocID="{3476ADFD-2A03-44C4-B118-1C3E72FF9B96}" presName="sibTrans" presStyleCnt="0"/>
      <dgm:spPr/>
    </dgm:pt>
    <dgm:pt modelId="{B13944F0-B0A9-4D28-99FC-9B18D6A5A94F}" type="pres">
      <dgm:prSet presAssocID="{34213A51-6928-4DC0-8917-64820BCB9EA4}" presName="compNode" presStyleCnt="0"/>
      <dgm:spPr/>
    </dgm:pt>
    <dgm:pt modelId="{51838647-438F-4FAD-88F2-B7B103AA705E}" type="pres">
      <dgm:prSet presAssocID="{34213A51-6928-4DC0-8917-64820BCB9EA4}" presName="iconBgRect" presStyleLbl="bgShp" presStyleIdx="4" presStyleCnt="6"/>
      <dgm:spPr/>
    </dgm:pt>
    <dgm:pt modelId="{E794A920-6A16-4708-B63B-38B4CF564EAE}" type="pres">
      <dgm:prSet presAssocID="{34213A51-6928-4DC0-8917-64820BCB9EA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FFFF73-D231-4EE1-8168-0F4D9682AA69}" type="pres">
      <dgm:prSet presAssocID="{34213A51-6928-4DC0-8917-64820BCB9EA4}" presName="spaceRect" presStyleCnt="0"/>
      <dgm:spPr/>
    </dgm:pt>
    <dgm:pt modelId="{80746373-21BB-4474-8CB8-667C616F9946}" type="pres">
      <dgm:prSet presAssocID="{34213A51-6928-4DC0-8917-64820BCB9EA4}" presName="textRect" presStyleLbl="revTx" presStyleIdx="4" presStyleCnt="6">
        <dgm:presLayoutVars>
          <dgm:chMax val="1"/>
          <dgm:chPref val="1"/>
        </dgm:presLayoutVars>
      </dgm:prSet>
      <dgm:spPr/>
    </dgm:pt>
    <dgm:pt modelId="{4CF905F1-310B-4832-AC91-5B84638EF7D2}" type="pres">
      <dgm:prSet presAssocID="{8CAB8EB8-F1DD-4136-9BE8-47FECC5E4E34}" presName="sibTrans" presStyleCnt="0"/>
      <dgm:spPr/>
    </dgm:pt>
    <dgm:pt modelId="{0A08CE46-8C2A-469D-BF3C-AA8B61607B62}" type="pres">
      <dgm:prSet presAssocID="{6BA575F6-BF4C-4667-82F5-32C41F3EA83C}" presName="compNode" presStyleCnt="0"/>
      <dgm:spPr/>
    </dgm:pt>
    <dgm:pt modelId="{5692D162-18D1-41B3-A9FD-68718E1A4DD4}" type="pres">
      <dgm:prSet presAssocID="{6BA575F6-BF4C-4667-82F5-32C41F3EA83C}" presName="iconBgRect" presStyleLbl="bgShp" presStyleIdx="5" presStyleCnt="6"/>
      <dgm:spPr/>
    </dgm:pt>
    <dgm:pt modelId="{7B6D4A18-0444-4424-9A48-2C0CE3601B83}" type="pres">
      <dgm:prSet presAssocID="{6BA575F6-BF4C-4667-82F5-32C41F3EA83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ous Face with Solid Fill"/>
        </a:ext>
      </dgm:extLst>
    </dgm:pt>
    <dgm:pt modelId="{7691A028-8B6D-42EF-844F-E6C921125630}" type="pres">
      <dgm:prSet presAssocID="{6BA575F6-BF4C-4667-82F5-32C41F3EA83C}" presName="spaceRect" presStyleCnt="0"/>
      <dgm:spPr/>
    </dgm:pt>
    <dgm:pt modelId="{B4DFA4BB-BF55-472A-9E76-E57DAE059FD8}" type="pres">
      <dgm:prSet presAssocID="{6BA575F6-BF4C-4667-82F5-32C41F3EA83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A3DBA00-FC67-4633-8681-C41897027963}" type="presOf" srcId="{34213A51-6928-4DC0-8917-64820BCB9EA4}" destId="{80746373-21BB-4474-8CB8-667C616F9946}" srcOrd="0" destOrd="0" presId="urn:microsoft.com/office/officeart/2018/5/layout/IconCircleLabelList"/>
    <dgm:cxn modelId="{69B9CA0A-B6E3-4AE3-AD70-BD6950314C60}" srcId="{2A606AAF-568D-4ED8-8A91-C58BA32A42CB}" destId="{A7FD2E8F-B9AA-439B-9C95-A4213F1F526C}" srcOrd="1" destOrd="0" parTransId="{1A962F18-1B6E-4D36-B865-B14636BA8E65}" sibTransId="{B0A60D31-D94D-4082-B3CD-B95AF7F3438C}"/>
    <dgm:cxn modelId="{D03DBB0F-1676-4840-AB8F-FFCB0D336330}" type="presOf" srcId="{2A606AAF-568D-4ED8-8A91-C58BA32A42CB}" destId="{9F098CBD-2DEE-4F0D-8E9C-AE1DD245FB96}" srcOrd="0" destOrd="0" presId="urn:microsoft.com/office/officeart/2018/5/layout/IconCircleLabelList"/>
    <dgm:cxn modelId="{345BBA15-55D4-4AC2-8CBA-478A300D93E4}" srcId="{2A606AAF-568D-4ED8-8A91-C58BA32A42CB}" destId="{34213A51-6928-4DC0-8917-64820BCB9EA4}" srcOrd="4" destOrd="0" parTransId="{3D614869-4345-4A0E-91FA-E139BD7DB19D}" sibTransId="{8CAB8EB8-F1DD-4136-9BE8-47FECC5E4E34}"/>
    <dgm:cxn modelId="{E019B62F-0EC9-4632-B8B0-07290517CAD4}" type="presOf" srcId="{1A886EC0-4C03-4DE8-94F6-905B8E9B8D03}" destId="{4A09D76D-0DDC-496F-A346-60F857D26CF0}" srcOrd="0" destOrd="0" presId="urn:microsoft.com/office/officeart/2018/5/layout/IconCircleLabelList"/>
    <dgm:cxn modelId="{C630D635-2715-4666-92E5-0925C02AA945}" type="presOf" srcId="{B019A68C-A2A4-4081-B22E-B540EB4212CF}" destId="{4ADBE1A9-375D-4D92-96EA-B3818686F401}" srcOrd="0" destOrd="0" presId="urn:microsoft.com/office/officeart/2018/5/layout/IconCircleLabelList"/>
    <dgm:cxn modelId="{59073149-D4F4-464B-905C-DCAA94F8D156}" type="presOf" srcId="{A2D080AA-3678-44C7-B018-BAA0574E57A1}" destId="{BC4D494A-8EAF-4279-8447-C7906BC5FB76}" srcOrd="0" destOrd="0" presId="urn:microsoft.com/office/officeart/2018/5/layout/IconCircleLabelList"/>
    <dgm:cxn modelId="{17F2174C-02F2-413D-A222-318427073346}" srcId="{2A606AAF-568D-4ED8-8A91-C58BA32A42CB}" destId="{6BA575F6-BF4C-4667-82F5-32C41F3EA83C}" srcOrd="5" destOrd="0" parTransId="{0ACA18BC-0C0D-4876-9DB9-B95A42751C12}" sibTransId="{6A1B7890-544A-477F-9422-F4B500ED83C6}"/>
    <dgm:cxn modelId="{7BAAA48A-B3C7-4A24-8112-6D609824A094}" srcId="{2A606AAF-568D-4ED8-8A91-C58BA32A42CB}" destId="{A2D080AA-3678-44C7-B018-BAA0574E57A1}" srcOrd="0" destOrd="0" parTransId="{C2CDECB4-3522-425F-B832-BD67EB5DA807}" sibTransId="{0C88C1BC-661D-4D9C-BF11-F313EAEAE5BF}"/>
    <dgm:cxn modelId="{9C69AE9B-9C26-4174-90F6-5E7FF1B5769A}" type="presOf" srcId="{A7FD2E8F-B9AA-439B-9C95-A4213F1F526C}" destId="{3DBBA053-6B4D-44E7-A96D-1F968C2C8997}" srcOrd="0" destOrd="0" presId="urn:microsoft.com/office/officeart/2018/5/layout/IconCircleLabelList"/>
    <dgm:cxn modelId="{9F1C82B6-521C-4D55-A6EA-99B10B5E3BE3}" type="presOf" srcId="{6BA575F6-BF4C-4667-82F5-32C41F3EA83C}" destId="{B4DFA4BB-BF55-472A-9E76-E57DAE059FD8}" srcOrd="0" destOrd="0" presId="urn:microsoft.com/office/officeart/2018/5/layout/IconCircleLabelList"/>
    <dgm:cxn modelId="{E80F94BE-EC26-4223-9B09-A16522E56BF8}" srcId="{2A606AAF-568D-4ED8-8A91-C58BA32A42CB}" destId="{1A886EC0-4C03-4DE8-94F6-905B8E9B8D03}" srcOrd="2" destOrd="0" parTransId="{88A8A1F8-8FDE-4AE9-98B7-AA86B01D54FD}" sibTransId="{1C9C2D16-A44A-499D-9211-E84B20D458D7}"/>
    <dgm:cxn modelId="{CCFA5CC8-9A31-4819-933D-7CC10D66F043}" srcId="{2A606AAF-568D-4ED8-8A91-C58BA32A42CB}" destId="{B019A68C-A2A4-4081-B22E-B540EB4212CF}" srcOrd="3" destOrd="0" parTransId="{6E2934AD-18DC-4C8B-B476-EB426F250EFB}" sibTransId="{3476ADFD-2A03-44C4-B118-1C3E72FF9B96}"/>
    <dgm:cxn modelId="{465339A7-D8EA-4CAF-AB3F-0A1799FADFF7}" type="presParOf" srcId="{9F098CBD-2DEE-4F0D-8E9C-AE1DD245FB96}" destId="{2A165E02-828E-471C-98EC-3BB0BE4B07BC}" srcOrd="0" destOrd="0" presId="urn:microsoft.com/office/officeart/2018/5/layout/IconCircleLabelList"/>
    <dgm:cxn modelId="{BD6B6D3E-062C-4B7D-B45C-920D5CE4733D}" type="presParOf" srcId="{2A165E02-828E-471C-98EC-3BB0BE4B07BC}" destId="{0011F500-78CC-4103-828B-8C21E5011829}" srcOrd="0" destOrd="0" presId="urn:microsoft.com/office/officeart/2018/5/layout/IconCircleLabelList"/>
    <dgm:cxn modelId="{E6424DC0-9903-476C-AA40-41B88777E5D0}" type="presParOf" srcId="{2A165E02-828E-471C-98EC-3BB0BE4B07BC}" destId="{E4DD5CA8-3401-47CE-955C-4EBC9DE27EF1}" srcOrd="1" destOrd="0" presId="urn:microsoft.com/office/officeart/2018/5/layout/IconCircleLabelList"/>
    <dgm:cxn modelId="{C1871416-F747-498C-A6AA-36C4E676BF8F}" type="presParOf" srcId="{2A165E02-828E-471C-98EC-3BB0BE4B07BC}" destId="{66D754A3-90C8-4085-8C59-52771D4BA035}" srcOrd="2" destOrd="0" presId="urn:microsoft.com/office/officeart/2018/5/layout/IconCircleLabelList"/>
    <dgm:cxn modelId="{86FB0A61-EBBD-4406-B762-7B69503B8D31}" type="presParOf" srcId="{2A165E02-828E-471C-98EC-3BB0BE4B07BC}" destId="{BC4D494A-8EAF-4279-8447-C7906BC5FB76}" srcOrd="3" destOrd="0" presId="urn:microsoft.com/office/officeart/2018/5/layout/IconCircleLabelList"/>
    <dgm:cxn modelId="{A43E9267-1021-4F6D-90C9-57D43DD49236}" type="presParOf" srcId="{9F098CBD-2DEE-4F0D-8E9C-AE1DD245FB96}" destId="{217146B4-FB86-4D8B-9507-3F547D47FBD5}" srcOrd="1" destOrd="0" presId="urn:microsoft.com/office/officeart/2018/5/layout/IconCircleLabelList"/>
    <dgm:cxn modelId="{13B8C5A8-84BF-4F63-B92B-39DD3AFFC234}" type="presParOf" srcId="{9F098CBD-2DEE-4F0D-8E9C-AE1DD245FB96}" destId="{45278E99-9D6A-4116-8484-432B6B82FA40}" srcOrd="2" destOrd="0" presId="urn:microsoft.com/office/officeart/2018/5/layout/IconCircleLabelList"/>
    <dgm:cxn modelId="{1C9232D8-E01A-44E0-86EB-1B636B8DFE81}" type="presParOf" srcId="{45278E99-9D6A-4116-8484-432B6B82FA40}" destId="{725C3C44-F83C-4E92-8BDA-9B259F9B4346}" srcOrd="0" destOrd="0" presId="urn:microsoft.com/office/officeart/2018/5/layout/IconCircleLabelList"/>
    <dgm:cxn modelId="{56D5BB33-BDC1-4ABA-B3DB-FE9D9AA1654E}" type="presParOf" srcId="{45278E99-9D6A-4116-8484-432B6B82FA40}" destId="{961D552F-7954-4B41-91AF-7AC43DCEF514}" srcOrd="1" destOrd="0" presId="urn:microsoft.com/office/officeart/2018/5/layout/IconCircleLabelList"/>
    <dgm:cxn modelId="{3FBD26B4-6125-4959-A5AE-56CA85371261}" type="presParOf" srcId="{45278E99-9D6A-4116-8484-432B6B82FA40}" destId="{4D26113C-3B4C-45D3-909B-F4037F5B7500}" srcOrd="2" destOrd="0" presId="urn:microsoft.com/office/officeart/2018/5/layout/IconCircleLabelList"/>
    <dgm:cxn modelId="{464FC9D7-CDF0-4F5A-B661-8A1617293B0A}" type="presParOf" srcId="{45278E99-9D6A-4116-8484-432B6B82FA40}" destId="{3DBBA053-6B4D-44E7-A96D-1F968C2C8997}" srcOrd="3" destOrd="0" presId="urn:microsoft.com/office/officeart/2018/5/layout/IconCircleLabelList"/>
    <dgm:cxn modelId="{AEC941DC-97AB-447B-A7EF-82014E05F3D2}" type="presParOf" srcId="{9F098CBD-2DEE-4F0D-8E9C-AE1DD245FB96}" destId="{17C8407B-1452-4FDF-A860-76E5064E1499}" srcOrd="3" destOrd="0" presId="urn:microsoft.com/office/officeart/2018/5/layout/IconCircleLabelList"/>
    <dgm:cxn modelId="{687A70C8-F385-489A-B077-493C25BE8C77}" type="presParOf" srcId="{9F098CBD-2DEE-4F0D-8E9C-AE1DD245FB96}" destId="{0E7FFE18-02EB-40CE-AED8-EFC64712CB14}" srcOrd="4" destOrd="0" presId="urn:microsoft.com/office/officeart/2018/5/layout/IconCircleLabelList"/>
    <dgm:cxn modelId="{D3F6EC2A-5711-4E35-90CE-2209A80D012F}" type="presParOf" srcId="{0E7FFE18-02EB-40CE-AED8-EFC64712CB14}" destId="{F53D3FFE-B0B9-4531-8987-05D79D942248}" srcOrd="0" destOrd="0" presId="urn:microsoft.com/office/officeart/2018/5/layout/IconCircleLabelList"/>
    <dgm:cxn modelId="{8A6579BF-73EF-4720-8ACF-02A945FE3AD4}" type="presParOf" srcId="{0E7FFE18-02EB-40CE-AED8-EFC64712CB14}" destId="{CC8E5497-1A74-44A3-8A39-475076FF322B}" srcOrd="1" destOrd="0" presId="urn:microsoft.com/office/officeart/2018/5/layout/IconCircleLabelList"/>
    <dgm:cxn modelId="{8A0DF527-874F-4546-89BD-F405B14150FF}" type="presParOf" srcId="{0E7FFE18-02EB-40CE-AED8-EFC64712CB14}" destId="{E173AAB8-DB32-43F0-AB98-9525C55BABF8}" srcOrd="2" destOrd="0" presId="urn:microsoft.com/office/officeart/2018/5/layout/IconCircleLabelList"/>
    <dgm:cxn modelId="{9605FF80-1DE4-4F93-974B-632624FA728E}" type="presParOf" srcId="{0E7FFE18-02EB-40CE-AED8-EFC64712CB14}" destId="{4A09D76D-0DDC-496F-A346-60F857D26CF0}" srcOrd="3" destOrd="0" presId="urn:microsoft.com/office/officeart/2018/5/layout/IconCircleLabelList"/>
    <dgm:cxn modelId="{4EA75341-E4B5-48E1-BF5D-26B41F7FDB6D}" type="presParOf" srcId="{9F098CBD-2DEE-4F0D-8E9C-AE1DD245FB96}" destId="{2B33F48A-DF7B-406B-8971-1DF8E8A431DC}" srcOrd="5" destOrd="0" presId="urn:microsoft.com/office/officeart/2018/5/layout/IconCircleLabelList"/>
    <dgm:cxn modelId="{BAF0A5F2-ACB9-40A0-B741-C2DBACF02993}" type="presParOf" srcId="{9F098CBD-2DEE-4F0D-8E9C-AE1DD245FB96}" destId="{6B803490-4E03-4A58-AAA1-A68624B554EA}" srcOrd="6" destOrd="0" presId="urn:microsoft.com/office/officeart/2018/5/layout/IconCircleLabelList"/>
    <dgm:cxn modelId="{C35A5C59-0BAF-4026-9645-A9E5AB8794D4}" type="presParOf" srcId="{6B803490-4E03-4A58-AAA1-A68624B554EA}" destId="{EF61ED4C-EBC5-4F19-8FF3-78526ECA9C29}" srcOrd="0" destOrd="0" presId="urn:microsoft.com/office/officeart/2018/5/layout/IconCircleLabelList"/>
    <dgm:cxn modelId="{E4CCADE6-D37D-4556-B503-FB560C47D77D}" type="presParOf" srcId="{6B803490-4E03-4A58-AAA1-A68624B554EA}" destId="{02B4CFFE-21D4-467C-A8C1-4F5147039302}" srcOrd="1" destOrd="0" presId="urn:microsoft.com/office/officeart/2018/5/layout/IconCircleLabelList"/>
    <dgm:cxn modelId="{A0040AB9-9647-44CD-A097-BB6073EDBE22}" type="presParOf" srcId="{6B803490-4E03-4A58-AAA1-A68624B554EA}" destId="{D13D7FEF-F9AB-42B3-9DBC-1522F52873E0}" srcOrd="2" destOrd="0" presId="urn:microsoft.com/office/officeart/2018/5/layout/IconCircleLabelList"/>
    <dgm:cxn modelId="{D51BF9E8-FE78-4855-AFFD-179AC23472FF}" type="presParOf" srcId="{6B803490-4E03-4A58-AAA1-A68624B554EA}" destId="{4ADBE1A9-375D-4D92-96EA-B3818686F401}" srcOrd="3" destOrd="0" presId="urn:microsoft.com/office/officeart/2018/5/layout/IconCircleLabelList"/>
    <dgm:cxn modelId="{D2171C84-5D20-41F8-BB47-8E8D1D6BA803}" type="presParOf" srcId="{9F098CBD-2DEE-4F0D-8E9C-AE1DD245FB96}" destId="{B3E0CA9D-F82B-4895-8C6D-65838CA2538C}" srcOrd="7" destOrd="0" presId="urn:microsoft.com/office/officeart/2018/5/layout/IconCircleLabelList"/>
    <dgm:cxn modelId="{7769436E-4FB8-409E-BCDB-B246CF6248CB}" type="presParOf" srcId="{9F098CBD-2DEE-4F0D-8E9C-AE1DD245FB96}" destId="{B13944F0-B0A9-4D28-99FC-9B18D6A5A94F}" srcOrd="8" destOrd="0" presId="urn:microsoft.com/office/officeart/2018/5/layout/IconCircleLabelList"/>
    <dgm:cxn modelId="{7F927897-7C65-4F61-A1A8-13D74187155F}" type="presParOf" srcId="{B13944F0-B0A9-4D28-99FC-9B18D6A5A94F}" destId="{51838647-438F-4FAD-88F2-B7B103AA705E}" srcOrd="0" destOrd="0" presId="urn:microsoft.com/office/officeart/2018/5/layout/IconCircleLabelList"/>
    <dgm:cxn modelId="{0CCC1C46-CDD9-429E-99EF-A2C11756C119}" type="presParOf" srcId="{B13944F0-B0A9-4D28-99FC-9B18D6A5A94F}" destId="{E794A920-6A16-4708-B63B-38B4CF564EAE}" srcOrd="1" destOrd="0" presId="urn:microsoft.com/office/officeart/2018/5/layout/IconCircleLabelList"/>
    <dgm:cxn modelId="{79879B57-103E-4F7C-91CF-12318B676C22}" type="presParOf" srcId="{B13944F0-B0A9-4D28-99FC-9B18D6A5A94F}" destId="{97FFFF73-D231-4EE1-8168-0F4D9682AA69}" srcOrd="2" destOrd="0" presId="urn:microsoft.com/office/officeart/2018/5/layout/IconCircleLabelList"/>
    <dgm:cxn modelId="{779D723B-59C3-43E0-9953-5E63FCBDC74D}" type="presParOf" srcId="{B13944F0-B0A9-4D28-99FC-9B18D6A5A94F}" destId="{80746373-21BB-4474-8CB8-667C616F9946}" srcOrd="3" destOrd="0" presId="urn:microsoft.com/office/officeart/2018/5/layout/IconCircleLabelList"/>
    <dgm:cxn modelId="{B46847AC-AACD-4546-84D4-7F6D49AED96D}" type="presParOf" srcId="{9F098CBD-2DEE-4F0D-8E9C-AE1DD245FB96}" destId="{4CF905F1-310B-4832-AC91-5B84638EF7D2}" srcOrd="9" destOrd="0" presId="urn:microsoft.com/office/officeart/2018/5/layout/IconCircleLabelList"/>
    <dgm:cxn modelId="{A1EBA73C-FE82-4BCA-BB7B-10AACC4520BA}" type="presParOf" srcId="{9F098CBD-2DEE-4F0D-8E9C-AE1DD245FB96}" destId="{0A08CE46-8C2A-469D-BF3C-AA8B61607B62}" srcOrd="10" destOrd="0" presId="urn:microsoft.com/office/officeart/2018/5/layout/IconCircleLabelList"/>
    <dgm:cxn modelId="{8BF42281-37AA-4423-90B3-559C96BBE6C0}" type="presParOf" srcId="{0A08CE46-8C2A-469D-BF3C-AA8B61607B62}" destId="{5692D162-18D1-41B3-A9FD-68718E1A4DD4}" srcOrd="0" destOrd="0" presId="urn:microsoft.com/office/officeart/2018/5/layout/IconCircleLabelList"/>
    <dgm:cxn modelId="{5EC3739A-DA27-4A22-8430-290D99372CE5}" type="presParOf" srcId="{0A08CE46-8C2A-469D-BF3C-AA8B61607B62}" destId="{7B6D4A18-0444-4424-9A48-2C0CE3601B83}" srcOrd="1" destOrd="0" presId="urn:microsoft.com/office/officeart/2018/5/layout/IconCircleLabelList"/>
    <dgm:cxn modelId="{DEE6E97E-C52C-4516-A816-B8403D079B7E}" type="presParOf" srcId="{0A08CE46-8C2A-469D-BF3C-AA8B61607B62}" destId="{7691A028-8B6D-42EF-844F-E6C921125630}" srcOrd="2" destOrd="0" presId="urn:microsoft.com/office/officeart/2018/5/layout/IconCircleLabelList"/>
    <dgm:cxn modelId="{F747E210-F436-4AEE-B090-FF3052F40828}" type="presParOf" srcId="{0A08CE46-8C2A-469D-BF3C-AA8B61607B62}" destId="{B4DFA4BB-BF55-472A-9E76-E57DAE059FD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6F2AD-03CE-4712-AFE8-BA43ABBBE8EC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673ED53-BF80-4201-B753-F69737491E35}">
      <dgm:prSet/>
      <dgm:spPr/>
      <dgm:t>
        <a:bodyPr/>
        <a:lstStyle/>
        <a:p>
          <a:r>
            <a:rPr lang="en-US" dirty="0"/>
            <a:t>Headaches</a:t>
          </a:r>
        </a:p>
      </dgm:t>
    </dgm:pt>
    <dgm:pt modelId="{5606301A-4885-4DB9-8ED7-A95ADF21B887}" type="parTrans" cxnId="{5EBAA153-A179-47CF-827C-64508BD8BB1A}">
      <dgm:prSet/>
      <dgm:spPr/>
      <dgm:t>
        <a:bodyPr/>
        <a:lstStyle/>
        <a:p>
          <a:endParaRPr lang="en-US"/>
        </a:p>
      </dgm:t>
    </dgm:pt>
    <dgm:pt modelId="{717BCF03-5598-4E24-B5FF-49340FC43774}" type="sibTrans" cxnId="{5EBAA153-A179-47CF-827C-64508BD8BB1A}">
      <dgm:prSet/>
      <dgm:spPr/>
      <dgm:t>
        <a:bodyPr/>
        <a:lstStyle/>
        <a:p>
          <a:endParaRPr lang="en-US"/>
        </a:p>
      </dgm:t>
    </dgm:pt>
    <dgm:pt modelId="{CEBE1CFE-9E9D-4E40-95D4-6E04B1AC7D2A}">
      <dgm:prSet/>
      <dgm:spPr/>
      <dgm:t>
        <a:bodyPr/>
        <a:lstStyle/>
        <a:p>
          <a:r>
            <a:rPr lang="en-US"/>
            <a:t>Feeling of despair</a:t>
          </a:r>
        </a:p>
      </dgm:t>
    </dgm:pt>
    <dgm:pt modelId="{38A420EA-94F8-41DE-AC6D-10DAA0E44127}" type="parTrans" cxnId="{D9EB9A88-3F9D-4BD6-8946-6C3ED9086F94}">
      <dgm:prSet/>
      <dgm:spPr/>
      <dgm:t>
        <a:bodyPr/>
        <a:lstStyle/>
        <a:p>
          <a:endParaRPr lang="en-US"/>
        </a:p>
      </dgm:t>
    </dgm:pt>
    <dgm:pt modelId="{A30ED651-FF1E-4DC0-BE03-DD2FE0877588}" type="sibTrans" cxnId="{D9EB9A88-3F9D-4BD6-8946-6C3ED9086F94}">
      <dgm:prSet/>
      <dgm:spPr/>
      <dgm:t>
        <a:bodyPr/>
        <a:lstStyle/>
        <a:p>
          <a:endParaRPr lang="en-US"/>
        </a:p>
      </dgm:t>
    </dgm:pt>
    <dgm:pt modelId="{131AC25A-DE71-4198-9E4D-99AA5F6794BB}">
      <dgm:prSet/>
      <dgm:spPr/>
      <dgm:t>
        <a:bodyPr/>
        <a:lstStyle/>
        <a:p>
          <a:r>
            <a:rPr lang="en-US"/>
            <a:t>Lack of energy</a:t>
          </a:r>
        </a:p>
      </dgm:t>
    </dgm:pt>
    <dgm:pt modelId="{3D83D61B-DDDA-43DD-A850-54FA6666D6A6}" type="parTrans" cxnId="{31E69279-3747-4815-A1B7-CDA0FE998E68}">
      <dgm:prSet/>
      <dgm:spPr/>
      <dgm:t>
        <a:bodyPr/>
        <a:lstStyle/>
        <a:p>
          <a:endParaRPr lang="en-US"/>
        </a:p>
      </dgm:t>
    </dgm:pt>
    <dgm:pt modelId="{2631DC70-1340-485F-AA0E-E919BB012087}" type="sibTrans" cxnId="{31E69279-3747-4815-A1B7-CDA0FE998E68}">
      <dgm:prSet/>
      <dgm:spPr/>
      <dgm:t>
        <a:bodyPr/>
        <a:lstStyle/>
        <a:p>
          <a:endParaRPr lang="en-US"/>
        </a:p>
      </dgm:t>
    </dgm:pt>
    <dgm:pt modelId="{D2568E79-B2A0-4D13-8F6F-82D558E312E9}">
      <dgm:prSet/>
      <dgm:spPr/>
      <dgm:t>
        <a:bodyPr/>
        <a:lstStyle/>
        <a:p>
          <a:r>
            <a:rPr lang="en-US"/>
            <a:t>Sadness</a:t>
          </a:r>
        </a:p>
      </dgm:t>
    </dgm:pt>
    <dgm:pt modelId="{17099C6B-BAB9-40AE-9271-23225D56A2E3}" type="parTrans" cxnId="{033C080D-9755-49B1-85C7-182169110116}">
      <dgm:prSet/>
      <dgm:spPr/>
      <dgm:t>
        <a:bodyPr/>
        <a:lstStyle/>
        <a:p>
          <a:endParaRPr lang="en-US"/>
        </a:p>
      </dgm:t>
    </dgm:pt>
    <dgm:pt modelId="{B441FED4-DB85-4123-8EF8-FA76BD1B13AF}" type="sibTrans" cxnId="{033C080D-9755-49B1-85C7-182169110116}">
      <dgm:prSet/>
      <dgm:spPr/>
      <dgm:t>
        <a:bodyPr/>
        <a:lstStyle/>
        <a:p>
          <a:endParaRPr lang="en-US"/>
        </a:p>
      </dgm:t>
    </dgm:pt>
    <dgm:pt modelId="{C7E00018-1B1B-4FF3-B1D3-1C42E719EC7C}">
      <dgm:prSet/>
      <dgm:spPr/>
      <dgm:t>
        <a:bodyPr/>
        <a:lstStyle/>
        <a:p>
          <a:r>
            <a:rPr lang="en-US"/>
            <a:t>Nervousness</a:t>
          </a:r>
        </a:p>
      </dgm:t>
    </dgm:pt>
    <dgm:pt modelId="{0BC3435A-09FF-4989-B77C-DD4362AC9E1E}" type="parTrans" cxnId="{2DF2800C-A2F0-4785-A485-8ABA5CE3CE7A}">
      <dgm:prSet/>
      <dgm:spPr/>
      <dgm:t>
        <a:bodyPr/>
        <a:lstStyle/>
        <a:p>
          <a:endParaRPr lang="en-US"/>
        </a:p>
      </dgm:t>
    </dgm:pt>
    <dgm:pt modelId="{E5685983-F227-41B6-9442-3734BBB69A3C}" type="sibTrans" cxnId="{2DF2800C-A2F0-4785-A485-8ABA5CE3CE7A}">
      <dgm:prSet/>
      <dgm:spPr/>
      <dgm:t>
        <a:bodyPr/>
        <a:lstStyle/>
        <a:p>
          <a:endParaRPr lang="en-US"/>
        </a:p>
      </dgm:t>
    </dgm:pt>
    <dgm:pt modelId="{A29D82F8-CF07-413E-A82B-65BEA6AE4BF0}">
      <dgm:prSet/>
      <dgm:spPr/>
      <dgm:t>
        <a:bodyPr/>
        <a:lstStyle/>
        <a:p>
          <a:r>
            <a:rPr lang="en-US"/>
            <a:t>Anger</a:t>
          </a:r>
        </a:p>
      </dgm:t>
    </dgm:pt>
    <dgm:pt modelId="{AC906043-8712-41E9-9FC6-06AC1CB61F47}" type="parTrans" cxnId="{43F42DB6-989E-44E1-AE0E-BC2563F93A0E}">
      <dgm:prSet/>
      <dgm:spPr/>
      <dgm:t>
        <a:bodyPr/>
        <a:lstStyle/>
        <a:p>
          <a:endParaRPr lang="en-US"/>
        </a:p>
      </dgm:t>
    </dgm:pt>
    <dgm:pt modelId="{66B4471F-58B7-4E32-AFA5-CF4AB1DF1F20}" type="sibTrans" cxnId="{43F42DB6-989E-44E1-AE0E-BC2563F93A0E}">
      <dgm:prSet/>
      <dgm:spPr/>
      <dgm:t>
        <a:bodyPr/>
        <a:lstStyle/>
        <a:p>
          <a:endParaRPr lang="en-US"/>
        </a:p>
      </dgm:t>
    </dgm:pt>
    <dgm:pt modelId="{1815F431-A71C-4EC4-97B0-5DA4EE0FC00E}">
      <dgm:prSet/>
      <dgm:spPr/>
      <dgm:t>
        <a:bodyPr/>
        <a:lstStyle/>
        <a:p>
          <a:r>
            <a:rPr lang="en-US"/>
            <a:t>Irritability</a:t>
          </a:r>
        </a:p>
      </dgm:t>
    </dgm:pt>
    <dgm:pt modelId="{E12E7FFD-3957-400D-84B1-AA324C78ACBC}" type="parTrans" cxnId="{10138823-3132-4296-BCD8-D79DB25F1373}">
      <dgm:prSet/>
      <dgm:spPr/>
      <dgm:t>
        <a:bodyPr/>
        <a:lstStyle/>
        <a:p>
          <a:endParaRPr lang="en-US"/>
        </a:p>
      </dgm:t>
    </dgm:pt>
    <dgm:pt modelId="{44C1D7B4-50D6-4C78-8956-042A9C1E6E9B}" type="sibTrans" cxnId="{10138823-3132-4296-BCD8-D79DB25F1373}">
      <dgm:prSet/>
      <dgm:spPr/>
      <dgm:t>
        <a:bodyPr/>
        <a:lstStyle/>
        <a:p>
          <a:endParaRPr lang="en-US"/>
        </a:p>
      </dgm:t>
    </dgm:pt>
    <dgm:pt modelId="{BF27CFF1-3E21-41F7-937A-3B9D9C5AF902}">
      <dgm:prSet/>
      <dgm:spPr/>
      <dgm:t>
        <a:bodyPr/>
        <a:lstStyle/>
        <a:p>
          <a:r>
            <a:rPr lang="en-US"/>
            <a:t>Trouble concentrating</a:t>
          </a:r>
        </a:p>
      </dgm:t>
    </dgm:pt>
    <dgm:pt modelId="{DA1C4E14-84FA-4E91-A3BA-9BE39663969B}" type="parTrans" cxnId="{721C55D7-44AE-4B00-A323-599F994724E3}">
      <dgm:prSet/>
      <dgm:spPr/>
      <dgm:t>
        <a:bodyPr/>
        <a:lstStyle/>
        <a:p>
          <a:endParaRPr lang="en-US"/>
        </a:p>
      </dgm:t>
    </dgm:pt>
    <dgm:pt modelId="{4536AA4F-65F5-4C0D-BB56-23928998EC34}" type="sibTrans" cxnId="{721C55D7-44AE-4B00-A323-599F994724E3}">
      <dgm:prSet/>
      <dgm:spPr/>
      <dgm:t>
        <a:bodyPr/>
        <a:lstStyle/>
        <a:p>
          <a:endParaRPr lang="en-US"/>
        </a:p>
      </dgm:t>
    </dgm:pt>
    <dgm:pt modelId="{798A6AB9-4EAD-41AB-A069-4AE23FB597A2}">
      <dgm:prSet/>
      <dgm:spPr/>
      <dgm:t>
        <a:bodyPr/>
        <a:lstStyle/>
        <a:p>
          <a:r>
            <a:rPr lang="en-US"/>
            <a:t>Memory problems</a:t>
          </a:r>
        </a:p>
      </dgm:t>
    </dgm:pt>
    <dgm:pt modelId="{81361B0E-A2CA-4636-8A70-8D77B38A6834}" type="parTrans" cxnId="{2C384C30-9FB3-4F8F-A0CF-C3A413297FFE}">
      <dgm:prSet/>
      <dgm:spPr/>
      <dgm:t>
        <a:bodyPr/>
        <a:lstStyle/>
        <a:p>
          <a:endParaRPr lang="en-US"/>
        </a:p>
      </dgm:t>
    </dgm:pt>
    <dgm:pt modelId="{1027566F-A9B4-47D5-83B4-917DD5C2DB30}" type="sibTrans" cxnId="{2C384C30-9FB3-4F8F-A0CF-C3A413297FFE}">
      <dgm:prSet/>
      <dgm:spPr/>
      <dgm:t>
        <a:bodyPr/>
        <a:lstStyle/>
        <a:p>
          <a:endParaRPr lang="en-US"/>
        </a:p>
      </dgm:t>
    </dgm:pt>
    <dgm:pt modelId="{A63ECEA6-1EB6-4A63-96A5-E13B604318DD}">
      <dgm:prSet/>
      <dgm:spPr/>
      <dgm:t>
        <a:bodyPr/>
        <a:lstStyle/>
        <a:p>
          <a:r>
            <a:rPr lang="en-US"/>
            <a:t>Difficulty sleeping</a:t>
          </a:r>
        </a:p>
      </dgm:t>
    </dgm:pt>
    <dgm:pt modelId="{E10AE1DE-2AFE-4781-9532-16DF63D83859}" type="parTrans" cxnId="{D7CB9511-AB4E-40D9-A306-8F58A62A9421}">
      <dgm:prSet/>
      <dgm:spPr/>
      <dgm:t>
        <a:bodyPr/>
        <a:lstStyle/>
        <a:p>
          <a:endParaRPr lang="en-US"/>
        </a:p>
      </dgm:t>
    </dgm:pt>
    <dgm:pt modelId="{F4505D80-7D37-4FFB-BC0C-17CBE7A01E98}" type="sibTrans" cxnId="{D7CB9511-AB4E-40D9-A306-8F58A62A9421}">
      <dgm:prSet/>
      <dgm:spPr/>
      <dgm:t>
        <a:bodyPr/>
        <a:lstStyle/>
        <a:p>
          <a:endParaRPr lang="en-US"/>
        </a:p>
      </dgm:t>
    </dgm:pt>
    <dgm:pt modelId="{BCB7BB32-61FE-4BD4-A1DE-E02F5A7A0AD5}">
      <dgm:prSet/>
      <dgm:spPr/>
      <dgm:t>
        <a:bodyPr/>
        <a:lstStyle/>
        <a:p>
          <a:r>
            <a:rPr lang="en-US"/>
            <a:t>Mental health disorders (anxiety, panic attacks, depression,etc.)</a:t>
          </a:r>
        </a:p>
      </dgm:t>
    </dgm:pt>
    <dgm:pt modelId="{E2E40747-407E-41F0-8914-57972F4E729C}" type="parTrans" cxnId="{DC7BE052-2325-42D9-94D1-6923B5636D70}">
      <dgm:prSet/>
      <dgm:spPr/>
      <dgm:t>
        <a:bodyPr/>
        <a:lstStyle/>
        <a:p>
          <a:endParaRPr lang="en-US"/>
        </a:p>
      </dgm:t>
    </dgm:pt>
    <dgm:pt modelId="{9C109E79-618C-471F-81B5-A7D0819FAB44}" type="sibTrans" cxnId="{DC7BE052-2325-42D9-94D1-6923B5636D70}">
      <dgm:prSet/>
      <dgm:spPr/>
      <dgm:t>
        <a:bodyPr/>
        <a:lstStyle/>
        <a:p>
          <a:endParaRPr lang="en-US"/>
        </a:p>
      </dgm:t>
    </dgm:pt>
    <dgm:pt modelId="{2C2E2BCD-3241-FD49-8D5B-84137FBCFB37}" type="pres">
      <dgm:prSet presAssocID="{C7C6F2AD-03CE-4712-AFE8-BA43ABBBE8EC}" presName="diagram" presStyleCnt="0">
        <dgm:presLayoutVars>
          <dgm:dir/>
          <dgm:resizeHandles val="exact"/>
        </dgm:presLayoutVars>
      </dgm:prSet>
      <dgm:spPr/>
    </dgm:pt>
    <dgm:pt modelId="{AE8DC637-C376-3D46-92A0-FC9388B31348}" type="pres">
      <dgm:prSet presAssocID="{D673ED53-BF80-4201-B753-F69737491E35}" presName="node" presStyleLbl="node1" presStyleIdx="0" presStyleCnt="11">
        <dgm:presLayoutVars>
          <dgm:bulletEnabled val="1"/>
        </dgm:presLayoutVars>
      </dgm:prSet>
      <dgm:spPr/>
    </dgm:pt>
    <dgm:pt modelId="{D72B88D1-2407-AF44-A63C-F9B1264AB96D}" type="pres">
      <dgm:prSet presAssocID="{717BCF03-5598-4E24-B5FF-49340FC43774}" presName="sibTrans" presStyleCnt="0"/>
      <dgm:spPr/>
    </dgm:pt>
    <dgm:pt modelId="{4ABD0F62-052E-F84E-97B4-03A1EABF5764}" type="pres">
      <dgm:prSet presAssocID="{CEBE1CFE-9E9D-4E40-95D4-6E04B1AC7D2A}" presName="node" presStyleLbl="node1" presStyleIdx="1" presStyleCnt="11">
        <dgm:presLayoutVars>
          <dgm:bulletEnabled val="1"/>
        </dgm:presLayoutVars>
      </dgm:prSet>
      <dgm:spPr/>
    </dgm:pt>
    <dgm:pt modelId="{878FDE1A-6E7C-5041-A115-A628C2B57FC0}" type="pres">
      <dgm:prSet presAssocID="{A30ED651-FF1E-4DC0-BE03-DD2FE0877588}" presName="sibTrans" presStyleCnt="0"/>
      <dgm:spPr/>
    </dgm:pt>
    <dgm:pt modelId="{9590ABE5-1A3D-C849-883E-EADEF17FA193}" type="pres">
      <dgm:prSet presAssocID="{131AC25A-DE71-4198-9E4D-99AA5F6794BB}" presName="node" presStyleLbl="node1" presStyleIdx="2" presStyleCnt="11">
        <dgm:presLayoutVars>
          <dgm:bulletEnabled val="1"/>
        </dgm:presLayoutVars>
      </dgm:prSet>
      <dgm:spPr/>
    </dgm:pt>
    <dgm:pt modelId="{F316F498-268E-AD44-9A5A-303458219B24}" type="pres">
      <dgm:prSet presAssocID="{2631DC70-1340-485F-AA0E-E919BB012087}" presName="sibTrans" presStyleCnt="0"/>
      <dgm:spPr/>
    </dgm:pt>
    <dgm:pt modelId="{852058DE-43C0-FB47-8575-1581E0F9D61F}" type="pres">
      <dgm:prSet presAssocID="{D2568E79-B2A0-4D13-8F6F-82D558E312E9}" presName="node" presStyleLbl="node1" presStyleIdx="3" presStyleCnt="11">
        <dgm:presLayoutVars>
          <dgm:bulletEnabled val="1"/>
        </dgm:presLayoutVars>
      </dgm:prSet>
      <dgm:spPr/>
    </dgm:pt>
    <dgm:pt modelId="{63DE905D-5130-344A-82CC-16AF6DCB0F7F}" type="pres">
      <dgm:prSet presAssocID="{B441FED4-DB85-4123-8EF8-FA76BD1B13AF}" presName="sibTrans" presStyleCnt="0"/>
      <dgm:spPr/>
    </dgm:pt>
    <dgm:pt modelId="{13E0E4A4-FF4B-8940-98E5-344D6E737284}" type="pres">
      <dgm:prSet presAssocID="{C7E00018-1B1B-4FF3-B1D3-1C42E719EC7C}" presName="node" presStyleLbl="node1" presStyleIdx="4" presStyleCnt="11">
        <dgm:presLayoutVars>
          <dgm:bulletEnabled val="1"/>
        </dgm:presLayoutVars>
      </dgm:prSet>
      <dgm:spPr/>
    </dgm:pt>
    <dgm:pt modelId="{2AD2C04C-E958-DB44-8F2F-6B5DC4098890}" type="pres">
      <dgm:prSet presAssocID="{E5685983-F227-41B6-9442-3734BBB69A3C}" presName="sibTrans" presStyleCnt="0"/>
      <dgm:spPr/>
    </dgm:pt>
    <dgm:pt modelId="{3B82A0BD-2D1A-9446-B12B-B7A5D3FB5EEB}" type="pres">
      <dgm:prSet presAssocID="{A29D82F8-CF07-413E-A82B-65BEA6AE4BF0}" presName="node" presStyleLbl="node1" presStyleIdx="5" presStyleCnt="11">
        <dgm:presLayoutVars>
          <dgm:bulletEnabled val="1"/>
        </dgm:presLayoutVars>
      </dgm:prSet>
      <dgm:spPr/>
    </dgm:pt>
    <dgm:pt modelId="{8202990B-CC12-7B4E-BB6A-214E9E7ACC3A}" type="pres">
      <dgm:prSet presAssocID="{66B4471F-58B7-4E32-AFA5-CF4AB1DF1F20}" presName="sibTrans" presStyleCnt="0"/>
      <dgm:spPr/>
    </dgm:pt>
    <dgm:pt modelId="{0FF7192A-550F-3243-8368-94C6E7E0AF21}" type="pres">
      <dgm:prSet presAssocID="{1815F431-A71C-4EC4-97B0-5DA4EE0FC00E}" presName="node" presStyleLbl="node1" presStyleIdx="6" presStyleCnt="11">
        <dgm:presLayoutVars>
          <dgm:bulletEnabled val="1"/>
        </dgm:presLayoutVars>
      </dgm:prSet>
      <dgm:spPr/>
    </dgm:pt>
    <dgm:pt modelId="{3ED2BAD4-80A9-ED4B-8AB7-18553FCF9C6F}" type="pres">
      <dgm:prSet presAssocID="{44C1D7B4-50D6-4C78-8956-042A9C1E6E9B}" presName="sibTrans" presStyleCnt="0"/>
      <dgm:spPr/>
    </dgm:pt>
    <dgm:pt modelId="{EE1C584E-6977-C040-94AD-F81D7A67F304}" type="pres">
      <dgm:prSet presAssocID="{BF27CFF1-3E21-41F7-937A-3B9D9C5AF902}" presName="node" presStyleLbl="node1" presStyleIdx="7" presStyleCnt="11">
        <dgm:presLayoutVars>
          <dgm:bulletEnabled val="1"/>
        </dgm:presLayoutVars>
      </dgm:prSet>
      <dgm:spPr/>
    </dgm:pt>
    <dgm:pt modelId="{8ECA664B-6E12-1940-9B34-9A49E1A101E6}" type="pres">
      <dgm:prSet presAssocID="{4536AA4F-65F5-4C0D-BB56-23928998EC34}" presName="sibTrans" presStyleCnt="0"/>
      <dgm:spPr/>
    </dgm:pt>
    <dgm:pt modelId="{BF360A97-24F6-7D4F-999C-DA3FC16CD993}" type="pres">
      <dgm:prSet presAssocID="{798A6AB9-4EAD-41AB-A069-4AE23FB597A2}" presName="node" presStyleLbl="node1" presStyleIdx="8" presStyleCnt="11">
        <dgm:presLayoutVars>
          <dgm:bulletEnabled val="1"/>
        </dgm:presLayoutVars>
      </dgm:prSet>
      <dgm:spPr/>
    </dgm:pt>
    <dgm:pt modelId="{D2D8F818-E94D-E940-BA1C-E01474C5511C}" type="pres">
      <dgm:prSet presAssocID="{1027566F-A9B4-47D5-83B4-917DD5C2DB30}" presName="sibTrans" presStyleCnt="0"/>
      <dgm:spPr/>
    </dgm:pt>
    <dgm:pt modelId="{0CB7C179-B09D-8442-A1B0-1563D9F26507}" type="pres">
      <dgm:prSet presAssocID="{A63ECEA6-1EB6-4A63-96A5-E13B604318DD}" presName="node" presStyleLbl="node1" presStyleIdx="9" presStyleCnt="11">
        <dgm:presLayoutVars>
          <dgm:bulletEnabled val="1"/>
        </dgm:presLayoutVars>
      </dgm:prSet>
      <dgm:spPr/>
    </dgm:pt>
    <dgm:pt modelId="{2C358442-387B-7748-8111-A381E5EB7E97}" type="pres">
      <dgm:prSet presAssocID="{F4505D80-7D37-4FFB-BC0C-17CBE7A01E98}" presName="sibTrans" presStyleCnt="0"/>
      <dgm:spPr/>
    </dgm:pt>
    <dgm:pt modelId="{5FB7FEA1-A884-9040-8B54-71FFE20642D2}" type="pres">
      <dgm:prSet presAssocID="{BCB7BB32-61FE-4BD4-A1DE-E02F5A7A0AD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2DF2800C-A2F0-4785-A485-8ABA5CE3CE7A}" srcId="{C7C6F2AD-03CE-4712-AFE8-BA43ABBBE8EC}" destId="{C7E00018-1B1B-4FF3-B1D3-1C42E719EC7C}" srcOrd="4" destOrd="0" parTransId="{0BC3435A-09FF-4989-B77C-DD4362AC9E1E}" sibTransId="{E5685983-F227-41B6-9442-3734BBB69A3C}"/>
    <dgm:cxn modelId="{033C080D-9755-49B1-85C7-182169110116}" srcId="{C7C6F2AD-03CE-4712-AFE8-BA43ABBBE8EC}" destId="{D2568E79-B2A0-4D13-8F6F-82D558E312E9}" srcOrd="3" destOrd="0" parTransId="{17099C6B-BAB9-40AE-9271-23225D56A2E3}" sibTransId="{B441FED4-DB85-4123-8EF8-FA76BD1B13AF}"/>
    <dgm:cxn modelId="{D7CB9511-AB4E-40D9-A306-8F58A62A9421}" srcId="{C7C6F2AD-03CE-4712-AFE8-BA43ABBBE8EC}" destId="{A63ECEA6-1EB6-4A63-96A5-E13B604318DD}" srcOrd="9" destOrd="0" parTransId="{E10AE1DE-2AFE-4781-9532-16DF63D83859}" sibTransId="{F4505D80-7D37-4FFB-BC0C-17CBE7A01E98}"/>
    <dgm:cxn modelId="{1C0FD11D-9037-0C43-8951-991DDF774442}" type="presOf" srcId="{C7C6F2AD-03CE-4712-AFE8-BA43ABBBE8EC}" destId="{2C2E2BCD-3241-FD49-8D5B-84137FBCFB37}" srcOrd="0" destOrd="0" presId="urn:microsoft.com/office/officeart/2005/8/layout/default"/>
    <dgm:cxn modelId="{10138823-3132-4296-BCD8-D79DB25F1373}" srcId="{C7C6F2AD-03CE-4712-AFE8-BA43ABBBE8EC}" destId="{1815F431-A71C-4EC4-97B0-5DA4EE0FC00E}" srcOrd="6" destOrd="0" parTransId="{E12E7FFD-3957-400D-84B1-AA324C78ACBC}" sibTransId="{44C1D7B4-50D6-4C78-8956-042A9C1E6E9B}"/>
    <dgm:cxn modelId="{2C384C30-9FB3-4F8F-A0CF-C3A413297FFE}" srcId="{C7C6F2AD-03CE-4712-AFE8-BA43ABBBE8EC}" destId="{798A6AB9-4EAD-41AB-A069-4AE23FB597A2}" srcOrd="8" destOrd="0" parTransId="{81361B0E-A2CA-4636-8A70-8D77B38A6834}" sibTransId="{1027566F-A9B4-47D5-83B4-917DD5C2DB30}"/>
    <dgm:cxn modelId="{8F532231-0B08-694A-818A-E4B52C815500}" type="presOf" srcId="{BF27CFF1-3E21-41F7-937A-3B9D9C5AF902}" destId="{EE1C584E-6977-C040-94AD-F81D7A67F304}" srcOrd="0" destOrd="0" presId="urn:microsoft.com/office/officeart/2005/8/layout/default"/>
    <dgm:cxn modelId="{1A019A32-B926-A646-B363-E36A8A72154A}" type="presOf" srcId="{C7E00018-1B1B-4FF3-B1D3-1C42E719EC7C}" destId="{13E0E4A4-FF4B-8940-98E5-344D6E737284}" srcOrd="0" destOrd="0" presId="urn:microsoft.com/office/officeart/2005/8/layout/default"/>
    <dgm:cxn modelId="{AFCCE15D-7D6C-E242-AD25-961521977F4C}" type="presOf" srcId="{D2568E79-B2A0-4D13-8F6F-82D558E312E9}" destId="{852058DE-43C0-FB47-8575-1581E0F9D61F}" srcOrd="0" destOrd="0" presId="urn:microsoft.com/office/officeart/2005/8/layout/default"/>
    <dgm:cxn modelId="{1D9E4360-6D91-C04B-9C9D-42EC070AAF79}" type="presOf" srcId="{BCB7BB32-61FE-4BD4-A1DE-E02F5A7A0AD5}" destId="{5FB7FEA1-A884-9040-8B54-71FFE20642D2}" srcOrd="0" destOrd="0" presId="urn:microsoft.com/office/officeart/2005/8/layout/default"/>
    <dgm:cxn modelId="{4B5E156C-398A-A841-917F-81467C4A56C0}" type="presOf" srcId="{798A6AB9-4EAD-41AB-A069-4AE23FB597A2}" destId="{BF360A97-24F6-7D4F-999C-DA3FC16CD993}" srcOrd="0" destOrd="0" presId="urn:microsoft.com/office/officeart/2005/8/layout/default"/>
    <dgm:cxn modelId="{DC7BE052-2325-42D9-94D1-6923B5636D70}" srcId="{C7C6F2AD-03CE-4712-AFE8-BA43ABBBE8EC}" destId="{BCB7BB32-61FE-4BD4-A1DE-E02F5A7A0AD5}" srcOrd="10" destOrd="0" parTransId="{E2E40747-407E-41F0-8914-57972F4E729C}" sibTransId="{9C109E79-618C-471F-81B5-A7D0819FAB44}"/>
    <dgm:cxn modelId="{5EBAA153-A179-47CF-827C-64508BD8BB1A}" srcId="{C7C6F2AD-03CE-4712-AFE8-BA43ABBBE8EC}" destId="{D673ED53-BF80-4201-B753-F69737491E35}" srcOrd="0" destOrd="0" parTransId="{5606301A-4885-4DB9-8ED7-A95ADF21B887}" sibTransId="{717BCF03-5598-4E24-B5FF-49340FC43774}"/>
    <dgm:cxn modelId="{31E69279-3747-4815-A1B7-CDA0FE998E68}" srcId="{C7C6F2AD-03CE-4712-AFE8-BA43ABBBE8EC}" destId="{131AC25A-DE71-4198-9E4D-99AA5F6794BB}" srcOrd="2" destOrd="0" parTransId="{3D83D61B-DDDA-43DD-A850-54FA6666D6A6}" sibTransId="{2631DC70-1340-485F-AA0E-E919BB012087}"/>
    <dgm:cxn modelId="{14BD1F82-B10B-7245-91EB-75EFD88DEAAD}" type="presOf" srcId="{CEBE1CFE-9E9D-4E40-95D4-6E04B1AC7D2A}" destId="{4ABD0F62-052E-F84E-97B4-03A1EABF5764}" srcOrd="0" destOrd="0" presId="urn:microsoft.com/office/officeart/2005/8/layout/default"/>
    <dgm:cxn modelId="{D9EB9A88-3F9D-4BD6-8946-6C3ED9086F94}" srcId="{C7C6F2AD-03CE-4712-AFE8-BA43ABBBE8EC}" destId="{CEBE1CFE-9E9D-4E40-95D4-6E04B1AC7D2A}" srcOrd="1" destOrd="0" parTransId="{38A420EA-94F8-41DE-AC6D-10DAA0E44127}" sibTransId="{A30ED651-FF1E-4DC0-BE03-DD2FE0877588}"/>
    <dgm:cxn modelId="{2FFE0F97-6F5F-1549-96FD-639F5F06E96C}" type="presOf" srcId="{131AC25A-DE71-4198-9E4D-99AA5F6794BB}" destId="{9590ABE5-1A3D-C849-883E-EADEF17FA193}" srcOrd="0" destOrd="0" presId="urn:microsoft.com/office/officeart/2005/8/layout/default"/>
    <dgm:cxn modelId="{43F42DB6-989E-44E1-AE0E-BC2563F93A0E}" srcId="{C7C6F2AD-03CE-4712-AFE8-BA43ABBBE8EC}" destId="{A29D82F8-CF07-413E-A82B-65BEA6AE4BF0}" srcOrd="5" destOrd="0" parTransId="{AC906043-8712-41E9-9FC6-06AC1CB61F47}" sibTransId="{66B4471F-58B7-4E32-AFA5-CF4AB1DF1F20}"/>
    <dgm:cxn modelId="{83BD88B9-5B69-F54A-A2BB-5D6B9325A05A}" type="presOf" srcId="{A29D82F8-CF07-413E-A82B-65BEA6AE4BF0}" destId="{3B82A0BD-2D1A-9446-B12B-B7A5D3FB5EEB}" srcOrd="0" destOrd="0" presId="urn:microsoft.com/office/officeart/2005/8/layout/default"/>
    <dgm:cxn modelId="{6EE31EBB-A377-9742-BFA1-EF89B8F065F7}" type="presOf" srcId="{A63ECEA6-1EB6-4A63-96A5-E13B604318DD}" destId="{0CB7C179-B09D-8442-A1B0-1563D9F26507}" srcOrd="0" destOrd="0" presId="urn:microsoft.com/office/officeart/2005/8/layout/default"/>
    <dgm:cxn modelId="{104774CD-1385-2C44-A414-6F6A17BBF4EB}" type="presOf" srcId="{D673ED53-BF80-4201-B753-F69737491E35}" destId="{AE8DC637-C376-3D46-92A0-FC9388B31348}" srcOrd="0" destOrd="0" presId="urn:microsoft.com/office/officeart/2005/8/layout/default"/>
    <dgm:cxn modelId="{721C55D7-44AE-4B00-A323-599F994724E3}" srcId="{C7C6F2AD-03CE-4712-AFE8-BA43ABBBE8EC}" destId="{BF27CFF1-3E21-41F7-937A-3B9D9C5AF902}" srcOrd="7" destOrd="0" parTransId="{DA1C4E14-84FA-4E91-A3BA-9BE39663969B}" sibTransId="{4536AA4F-65F5-4C0D-BB56-23928998EC34}"/>
    <dgm:cxn modelId="{D757FBFB-87FF-BD4C-8D80-29DB48D81DF6}" type="presOf" srcId="{1815F431-A71C-4EC4-97B0-5DA4EE0FC00E}" destId="{0FF7192A-550F-3243-8368-94C6E7E0AF21}" srcOrd="0" destOrd="0" presId="urn:microsoft.com/office/officeart/2005/8/layout/default"/>
    <dgm:cxn modelId="{4DED39F3-804A-FC44-955F-45805BE1611D}" type="presParOf" srcId="{2C2E2BCD-3241-FD49-8D5B-84137FBCFB37}" destId="{AE8DC637-C376-3D46-92A0-FC9388B31348}" srcOrd="0" destOrd="0" presId="urn:microsoft.com/office/officeart/2005/8/layout/default"/>
    <dgm:cxn modelId="{4657664B-5765-A745-9B26-86944B5CC86B}" type="presParOf" srcId="{2C2E2BCD-3241-FD49-8D5B-84137FBCFB37}" destId="{D72B88D1-2407-AF44-A63C-F9B1264AB96D}" srcOrd="1" destOrd="0" presId="urn:microsoft.com/office/officeart/2005/8/layout/default"/>
    <dgm:cxn modelId="{1D3FB5D4-8D35-F944-9FE1-509F8431E781}" type="presParOf" srcId="{2C2E2BCD-3241-FD49-8D5B-84137FBCFB37}" destId="{4ABD0F62-052E-F84E-97B4-03A1EABF5764}" srcOrd="2" destOrd="0" presId="urn:microsoft.com/office/officeart/2005/8/layout/default"/>
    <dgm:cxn modelId="{2DC53381-C660-B243-A6BF-0A280C469B78}" type="presParOf" srcId="{2C2E2BCD-3241-FD49-8D5B-84137FBCFB37}" destId="{878FDE1A-6E7C-5041-A115-A628C2B57FC0}" srcOrd="3" destOrd="0" presId="urn:microsoft.com/office/officeart/2005/8/layout/default"/>
    <dgm:cxn modelId="{9B55E635-1447-4D45-9FB0-FA4A64E5E4D7}" type="presParOf" srcId="{2C2E2BCD-3241-FD49-8D5B-84137FBCFB37}" destId="{9590ABE5-1A3D-C849-883E-EADEF17FA193}" srcOrd="4" destOrd="0" presId="urn:microsoft.com/office/officeart/2005/8/layout/default"/>
    <dgm:cxn modelId="{94C50FBA-B40A-D24B-BCFB-CB08550BB0DF}" type="presParOf" srcId="{2C2E2BCD-3241-FD49-8D5B-84137FBCFB37}" destId="{F316F498-268E-AD44-9A5A-303458219B24}" srcOrd="5" destOrd="0" presId="urn:microsoft.com/office/officeart/2005/8/layout/default"/>
    <dgm:cxn modelId="{F4E39B63-F1A3-F045-A86F-BAC9962ED9B4}" type="presParOf" srcId="{2C2E2BCD-3241-FD49-8D5B-84137FBCFB37}" destId="{852058DE-43C0-FB47-8575-1581E0F9D61F}" srcOrd="6" destOrd="0" presId="urn:microsoft.com/office/officeart/2005/8/layout/default"/>
    <dgm:cxn modelId="{206C07DD-BBEE-2A4D-A684-31BE0F2D0163}" type="presParOf" srcId="{2C2E2BCD-3241-FD49-8D5B-84137FBCFB37}" destId="{63DE905D-5130-344A-82CC-16AF6DCB0F7F}" srcOrd="7" destOrd="0" presId="urn:microsoft.com/office/officeart/2005/8/layout/default"/>
    <dgm:cxn modelId="{E9BFE00F-04E2-C944-9942-39A1646D1374}" type="presParOf" srcId="{2C2E2BCD-3241-FD49-8D5B-84137FBCFB37}" destId="{13E0E4A4-FF4B-8940-98E5-344D6E737284}" srcOrd="8" destOrd="0" presId="urn:microsoft.com/office/officeart/2005/8/layout/default"/>
    <dgm:cxn modelId="{57B06CBC-66A1-0F4C-8DC8-D2B3393D285D}" type="presParOf" srcId="{2C2E2BCD-3241-FD49-8D5B-84137FBCFB37}" destId="{2AD2C04C-E958-DB44-8F2F-6B5DC4098890}" srcOrd="9" destOrd="0" presId="urn:microsoft.com/office/officeart/2005/8/layout/default"/>
    <dgm:cxn modelId="{49E4E2D4-FE32-DC44-A170-49EFE32BFD7E}" type="presParOf" srcId="{2C2E2BCD-3241-FD49-8D5B-84137FBCFB37}" destId="{3B82A0BD-2D1A-9446-B12B-B7A5D3FB5EEB}" srcOrd="10" destOrd="0" presId="urn:microsoft.com/office/officeart/2005/8/layout/default"/>
    <dgm:cxn modelId="{14248AAA-0CAA-DE4D-8F5A-D1BFF78DF2EC}" type="presParOf" srcId="{2C2E2BCD-3241-FD49-8D5B-84137FBCFB37}" destId="{8202990B-CC12-7B4E-BB6A-214E9E7ACC3A}" srcOrd="11" destOrd="0" presId="urn:microsoft.com/office/officeart/2005/8/layout/default"/>
    <dgm:cxn modelId="{91C6D33F-9BCB-C94B-AF12-529E6A307B51}" type="presParOf" srcId="{2C2E2BCD-3241-FD49-8D5B-84137FBCFB37}" destId="{0FF7192A-550F-3243-8368-94C6E7E0AF21}" srcOrd="12" destOrd="0" presId="urn:microsoft.com/office/officeart/2005/8/layout/default"/>
    <dgm:cxn modelId="{F9358B7E-0332-5445-86FD-098631003353}" type="presParOf" srcId="{2C2E2BCD-3241-FD49-8D5B-84137FBCFB37}" destId="{3ED2BAD4-80A9-ED4B-8AB7-18553FCF9C6F}" srcOrd="13" destOrd="0" presId="urn:microsoft.com/office/officeart/2005/8/layout/default"/>
    <dgm:cxn modelId="{4B34D66C-3D8F-5C41-B182-F6F8C26DE1B9}" type="presParOf" srcId="{2C2E2BCD-3241-FD49-8D5B-84137FBCFB37}" destId="{EE1C584E-6977-C040-94AD-F81D7A67F304}" srcOrd="14" destOrd="0" presId="urn:microsoft.com/office/officeart/2005/8/layout/default"/>
    <dgm:cxn modelId="{293EB1C4-133C-5948-AA1C-8CBD6B91C225}" type="presParOf" srcId="{2C2E2BCD-3241-FD49-8D5B-84137FBCFB37}" destId="{8ECA664B-6E12-1940-9B34-9A49E1A101E6}" srcOrd="15" destOrd="0" presId="urn:microsoft.com/office/officeart/2005/8/layout/default"/>
    <dgm:cxn modelId="{C3741E8C-26C0-A943-AE5A-388969C6A022}" type="presParOf" srcId="{2C2E2BCD-3241-FD49-8D5B-84137FBCFB37}" destId="{BF360A97-24F6-7D4F-999C-DA3FC16CD993}" srcOrd="16" destOrd="0" presId="urn:microsoft.com/office/officeart/2005/8/layout/default"/>
    <dgm:cxn modelId="{5204F8FC-33AC-974C-A917-0E10123E7794}" type="presParOf" srcId="{2C2E2BCD-3241-FD49-8D5B-84137FBCFB37}" destId="{D2D8F818-E94D-E940-BA1C-E01474C5511C}" srcOrd="17" destOrd="0" presId="urn:microsoft.com/office/officeart/2005/8/layout/default"/>
    <dgm:cxn modelId="{D9CA799F-5ED0-3743-937E-B4EEB3466AE6}" type="presParOf" srcId="{2C2E2BCD-3241-FD49-8D5B-84137FBCFB37}" destId="{0CB7C179-B09D-8442-A1B0-1563D9F26507}" srcOrd="18" destOrd="0" presId="urn:microsoft.com/office/officeart/2005/8/layout/default"/>
    <dgm:cxn modelId="{AD0FF9D5-6BDA-1D45-A465-9C7ACB311931}" type="presParOf" srcId="{2C2E2BCD-3241-FD49-8D5B-84137FBCFB37}" destId="{2C358442-387B-7748-8111-A381E5EB7E97}" srcOrd="19" destOrd="0" presId="urn:microsoft.com/office/officeart/2005/8/layout/default"/>
    <dgm:cxn modelId="{CEEE4BAD-D5CC-A84E-99F5-880AD07CD573}" type="presParOf" srcId="{2C2E2BCD-3241-FD49-8D5B-84137FBCFB37}" destId="{5FB7FEA1-A884-9040-8B54-71FFE20642D2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1F500-78CC-4103-828B-8C21E5011829}">
      <dsp:nvSpPr>
        <dsp:cNvPr id="0" name=""/>
        <dsp:cNvSpPr/>
      </dsp:nvSpPr>
      <dsp:spPr>
        <a:xfrm>
          <a:off x="275724" y="871810"/>
          <a:ext cx="853523" cy="853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5CA8-3401-47CE-955C-4EBC9DE27EF1}">
      <dsp:nvSpPr>
        <dsp:cNvPr id="0" name=""/>
        <dsp:cNvSpPr/>
      </dsp:nvSpPr>
      <dsp:spPr>
        <a:xfrm>
          <a:off x="457623" y="1053708"/>
          <a:ext cx="489726" cy="4897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D494A-8EAF-4279-8447-C7906BC5FB76}">
      <dsp:nvSpPr>
        <dsp:cNvPr id="0" name=""/>
        <dsp:cNvSpPr/>
      </dsp:nvSpPr>
      <dsp:spPr>
        <a:xfrm>
          <a:off x="2877" y="1991185"/>
          <a:ext cx="1399218" cy="5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Depression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7" y="1991185"/>
        <a:ext cx="1399218" cy="559687"/>
      </dsp:txXfrm>
    </dsp:sp>
    <dsp:sp modelId="{725C3C44-F83C-4E92-8BDA-9B259F9B4346}">
      <dsp:nvSpPr>
        <dsp:cNvPr id="0" name=""/>
        <dsp:cNvSpPr/>
      </dsp:nvSpPr>
      <dsp:spPr>
        <a:xfrm>
          <a:off x="1919806" y="871810"/>
          <a:ext cx="853523" cy="853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D552F-7954-4B41-91AF-7AC43DCEF514}">
      <dsp:nvSpPr>
        <dsp:cNvPr id="0" name=""/>
        <dsp:cNvSpPr/>
      </dsp:nvSpPr>
      <dsp:spPr>
        <a:xfrm>
          <a:off x="2101705" y="1053708"/>
          <a:ext cx="489726" cy="4897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BA053-6B4D-44E7-A96D-1F968C2C8997}">
      <dsp:nvSpPr>
        <dsp:cNvPr id="0" name=""/>
        <dsp:cNvSpPr/>
      </dsp:nvSpPr>
      <dsp:spPr>
        <a:xfrm>
          <a:off x="1646959" y="1991185"/>
          <a:ext cx="1399218" cy="5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Anxiety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6959" y="1991185"/>
        <a:ext cx="1399218" cy="559687"/>
      </dsp:txXfrm>
    </dsp:sp>
    <dsp:sp modelId="{F53D3FFE-B0B9-4531-8987-05D79D942248}">
      <dsp:nvSpPr>
        <dsp:cNvPr id="0" name=""/>
        <dsp:cNvSpPr/>
      </dsp:nvSpPr>
      <dsp:spPr>
        <a:xfrm>
          <a:off x="3563888" y="871810"/>
          <a:ext cx="853523" cy="8535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E5497-1A74-44A3-8A39-475076FF322B}">
      <dsp:nvSpPr>
        <dsp:cNvPr id="0" name=""/>
        <dsp:cNvSpPr/>
      </dsp:nvSpPr>
      <dsp:spPr>
        <a:xfrm>
          <a:off x="3745787" y="1053708"/>
          <a:ext cx="489726" cy="4897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9D76D-0DDC-496F-A346-60F857D26CF0}">
      <dsp:nvSpPr>
        <dsp:cNvPr id="0" name=""/>
        <dsp:cNvSpPr/>
      </dsp:nvSpPr>
      <dsp:spPr>
        <a:xfrm>
          <a:off x="3291041" y="1991185"/>
          <a:ext cx="1399218" cy="5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Irritability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1041" y="1991185"/>
        <a:ext cx="1399218" cy="559687"/>
      </dsp:txXfrm>
    </dsp:sp>
    <dsp:sp modelId="{EF61ED4C-EBC5-4F19-8FF3-78526ECA9C29}">
      <dsp:nvSpPr>
        <dsp:cNvPr id="0" name=""/>
        <dsp:cNvSpPr/>
      </dsp:nvSpPr>
      <dsp:spPr>
        <a:xfrm>
          <a:off x="5207970" y="871810"/>
          <a:ext cx="853523" cy="8535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4CFFE-21D4-467C-A8C1-4F5147039302}">
      <dsp:nvSpPr>
        <dsp:cNvPr id="0" name=""/>
        <dsp:cNvSpPr/>
      </dsp:nvSpPr>
      <dsp:spPr>
        <a:xfrm>
          <a:off x="5389869" y="1053708"/>
          <a:ext cx="489726" cy="4897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BE1A9-375D-4D92-96EA-B3818686F401}">
      <dsp:nvSpPr>
        <dsp:cNvPr id="0" name=""/>
        <dsp:cNvSpPr/>
      </dsp:nvSpPr>
      <dsp:spPr>
        <a:xfrm>
          <a:off x="4935123" y="1991185"/>
          <a:ext cx="1399218" cy="5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Memory and concentration problems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5123" y="1991185"/>
        <a:ext cx="1399218" cy="559687"/>
      </dsp:txXfrm>
    </dsp:sp>
    <dsp:sp modelId="{51838647-438F-4FAD-88F2-B7B103AA705E}">
      <dsp:nvSpPr>
        <dsp:cNvPr id="0" name=""/>
        <dsp:cNvSpPr/>
      </dsp:nvSpPr>
      <dsp:spPr>
        <a:xfrm>
          <a:off x="6852052" y="871810"/>
          <a:ext cx="853523" cy="8535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4A920-6A16-4708-B63B-38B4CF564EAE}">
      <dsp:nvSpPr>
        <dsp:cNvPr id="0" name=""/>
        <dsp:cNvSpPr/>
      </dsp:nvSpPr>
      <dsp:spPr>
        <a:xfrm>
          <a:off x="7033951" y="1053708"/>
          <a:ext cx="489726" cy="4897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46373-21BB-4474-8CB8-667C616F9946}">
      <dsp:nvSpPr>
        <dsp:cNvPr id="0" name=""/>
        <dsp:cNvSpPr/>
      </dsp:nvSpPr>
      <dsp:spPr>
        <a:xfrm>
          <a:off x="6579205" y="1991185"/>
          <a:ext cx="1399218" cy="5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Compulsive behavior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9205" y="1991185"/>
        <a:ext cx="1399218" cy="559687"/>
      </dsp:txXfrm>
    </dsp:sp>
    <dsp:sp modelId="{5692D162-18D1-41B3-A9FD-68718E1A4DD4}">
      <dsp:nvSpPr>
        <dsp:cNvPr id="0" name=""/>
        <dsp:cNvSpPr/>
      </dsp:nvSpPr>
      <dsp:spPr>
        <a:xfrm>
          <a:off x="8496134" y="871810"/>
          <a:ext cx="853523" cy="853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D4A18-0444-4424-9A48-2C0CE3601B83}">
      <dsp:nvSpPr>
        <dsp:cNvPr id="0" name=""/>
        <dsp:cNvSpPr/>
      </dsp:nvSpPr>
      <dsp:spPr>
        <a:xfrm>
          <a:off x="8678033" y="1053708"/>
          <a:ext cx="489726" cy="4897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FA4BB-BF55-472A-9E76-E57DAE059FD8}">
      <dsp:nvSpPr>
        <dsp:cNvPr id="0" name=""/>
        <dsp:cNvSpPr/>
      </dsp:nvSpPr>
      <dsp:spPr>
        <a:xfrm>
          <a:off x="8223287" y="1991185"/>
          <a:ext cx="1399218" cy="5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Mood swings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23287" y="1991185"/>
        <a:ext cx="1399218" cy="559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DC637-C376-3D46-92A0-FC9388B31348}">
      <dsp:nvSpPr>
        <dsp:cNvPr id="0" name=""/>
        <dsp:cNvSpPr/>
      </dsp:nvSpPr>
      <dsp:spPr>
        <a:xfrm>
          <a:off x="193635" y="580"/>
          <a:ext cx="1710761" cy="10264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Headaches</a:t>
          </a:r>
        </a:p>
      </dsp:txBody>
      <dsp:txXfrm>
        <a:off x="193635" y="580"/>
        <a:ext cx="1710761" cy="1026456"/>
      </dsp:txXfrm>
    </dsp:sp>
    <dsp:sp modelId="{4ABD0F62-052E-F84E-97B4-03A1EABF5764}">
      <dsp:nvSpPr>
        <dsp:cNvPr id="0" name=""/>
        <dsp:cNvSpPr/>
      </dsp:nvSpPr>
      <dsp:spPr>
        <a:xfrm>
          <a:off x="2075473" y="580"/>
          <a:ext cx="1710761" cy="1026456"/>
        </a:xfrm>
        <a:prstGeom prst="rect">
          <a:avLst/>
        </a:prstGeom>
        <a:gradFill rotWithShape="0">
          <a:gsLst>
            <a:gs pos="0">
              <a:schemeClr val="accent2">
                <a:hueOff val="-1976572"/>
                <a:satOff val="9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"/>
                <a:satOff val="9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Feeling of despair</a:t>
          </a:r>
        </a:p>
      </dsp:txBody>
      <dsp:txXfrm>
        <a:off x="2075473" y="580"/>
        <a:ext cx="1710761" cy="1026456"/>
      </dsp:txXfrm>
    </dsp:sp>
    <dsp:sp modelId="{9590ABE5-1A3D-C849-883E-EADEF17FA193}">
      <dsp:nvSpPr>
        <dsp:cNvPr id="0" name=""/>
        <dsp:cNvSpPr/>
      </dsp:nvSpPr>
      <dsp:spPr>
        <a:xfrm>
          <a:off x="3957310" y="580"/>
          <a:ext cx="1710761" cy="1026456"/>
        </a:xfrm>
        <a:prstGeom prst="rect">
          <a:avLst/>
        </a:prstGeom>
        <a:gradFill rotWithShape="0">
          <a:gsLst>
            <a:gs pos="0">
              <a:schemeClr val="accent2">
                <a:hueOff val="-3953144"/>
                <a:satOff val="18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3953144"/>
                <a:satOff val="18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Lack of energy</a:t>
          </a:r>
        </a:p>
      </dsp:txBody>
      <dsp:txXfrm>
        <a:off x="3957310" y="580"/>
        <a:ext cx="1710761" cy="1026456"/>
      </dsp:txXfrm>
    </dsp:sp>
    <dsp:sp modelId="{852058DE-43C0-FB47-8575-1581E0F9D61F}">
      <dsp:nvSpPr>
        <dsp:cNvPr id="0" name=""/>
        <dsp:cNvSpPr/>
      </dsp:nvSpPr>
      <dsp:spPr>
        <a:xfrm>
          <a:off x="5839148" y="580"/>
          <a:ext cx="1710761" cy="1026456"/>
        </a:xfrm>
        <a:prstGeom prst="rect">
          <a:avLst/>
        </a:prstGeom>
        <a:gradFill rotWithShape="0">
          <a:gsLst>
            <a:gs pos="0">
              <a:schemeClr val="accent2">
                <a:hueOff val="-5929716"/>
                <a:satOff val="27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5929716"/>
                <a:satOff val="27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Sadness</a:t>
          </a:r>
        </a:p>
      </dsp:txBody>
      <dsp:txXfrm>
        <a:off x="5839148" y="580"/>
        <a:ext cx="1710761" cy="1026456"/>
      </dsp:txXfrm>
    </dsp:sp>
    <dsp:sp modelId="{13E0E4A4-FF4B-8940-98E5-344D6E737284}">
      <dsp:nvSpPr>
        <dsp:cNvPr id="0" name=""/>
        <dsp:cNvSpPr/>
      </dsp:nvSpPr>
      <dsp:spPr>
        <a:xfrm>
          <a:off x="7720985" y="580"/>
          <a:ext cx="1710761" cy="1026456"/>
        </a:xfrm>
        <a:prstGeom prst="rect">
          <a:avLst/>
        </a:prstGeom>
        <a:gradFill rotWithShape="0">
          <a:gsLst>
            <a:gs pos="0">
              <a:schemeClr val="accent2">
                <a:hueOff val="-7906288"/>
                <a:satOff val="36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7906288"/>
                <a:satOff val="36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Nervousness</a:t>
          </a:r>
        </a:p>
      </dsp:txBody>
      <dsp:txXfrm>
        <a:off x="7720985" y="580"/>
        <a:ext cx="1710761" cy="1026456"/>
      </dsp:txXfrm>
    </dsp:sp>
    <dsp:sp modelId="{3B82A0BD-2D1A-9446-B12B-B7A5D3FB5EEB}">
      <dsp:nvSpPr>
        <dsp:cNvPr id="0" name=""/>
        <dsp:cNvSpPr/>
      </dsp:nvSpPr>
      <dsp:spPr>
        <a:xfrm>
          <a:off x="193635" y="1198113"/>
          <a:ext cx="1710761" cy="1026456"/>
        </a:xfrm>
        <a:prstGeom prst="rect">
          <a:avLst/>
        </a:prstGeom>
        <a:gradFill rotWithShape="0">
          <a:gsLst>
            <a:gs pos="0">
              <a:schemeClr val="accent2">
                <a:hueOff val="-9882860"/>
                <a:satOff val="45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9882860"/>
                <a:satOff val="45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Anger</a:t>
          </a:r>
        </a:p>
      </dsp:txBody>
      <dsp:txXfrm>
        <a:off x="193635" y="1198113"/>
        <a:ext cx="1710761" cy="1026456"/>
      </dsp:txXfrm>
    </dsp:sp>
    <dsp:sp modelId="{0FF7192A-550F-3243-8368-94C6E7E0AF21}">
      <dsp:nvSpPr>
        <dsp:cNvPr id="0" name=""/>
        <dsp:cNvSpPr/>
      </dsp:nvSpPr>
      <dsp:spPr>
        <a:xfrm>
          <a:off x="2075473" y="1198113"/>
          <a:ext cx="1710761" cy="1026456"/>
        </a:xfrm>
        <a:prstGeom prst="rect">
          <a:avLst/>
        </a:prstGeom>
        <a:gradFill rotWithShape="0">
          <a:gsLst>
            <a:gs pos="0">
              <a:schemeClr val="accent2">
                <a:hueOff val="-11859433"/>
                <a:satOff val="54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1859433"/>
                <a:satOff val="54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Irritability</a:t>
          </a:r>
        </a:p>
      </dsp:txBody>
      <dsp:txXfrm>
        <a:off x="2075473" y="1198113"/>
        <a:ext cx="1710761" cy="1026456"/>
      </dsp:txXfrm>
    </dsp:sp>
    <dsp:sp modelId="{EE1C584E-6977-C040-94AD-F81D7A67F304}">
      <dsp:nvSpPr>
        <dsp:cNvPr id="0" name=""/>
        <dsp:cNvSpPr/>
      </dsp:nvSpPr>
      <dsp:spPr>
        <a:xfrm>
          <a:off x="3957310" y="1198113"/>
          <a:ext cx="1710761" cy="1026456"/>
        </a:xfrm>
        <a:prstGeom prst="rect">
          <a:avLst/>
        </a:prstGeom>
        <a:gradFill rotWithShape="0">
          <a:gsLst>
            <a:gs pos="0">
              <a:schemeClr val="accent2">
                <a:hueOff val="-13836004"/>
                <a:satOff val="63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836004"/>
                <a:satOff val="63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Trouble concentrating</a:t>
          </a:r>
        </a:p>
      </dsp:txBody>
      <dsp:txXfrm>
        <a:off x="3957310" y="1198113"/>
        <a:ext cx="1710761" cy="1026456"/>
      </dsp:txXfrm>
    </dsp:sp>
    <dsp:sp modelId="{BF360A97-24F6-7D4F-999C-DA3FC16CD993}">
      <dsp:nvSpPr>
        <dsp:cNvPr id="0" name=""/>
        <dsp:cNvSpPr/>
      </dsp:nvSpPr>
      <dsp:spPr>
        <a:xfrm>
          <a:off x="5839148" y="1198113"/>
          <a:ext cx="1710761" cy="1026456"/>
        </a:xfrm>
        <a:prstGeom prst="rect">
          <a:avLst/>
        </a:prstGeom>
        <a:gradFill rotWithShape="0">
          <a:gsLst>
            <a:gs pos="0">
              <a:schemeClr val="accent2">
                <a:hueOff val="-15812576"/>
                <a:satOff val="72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5812576"/>
                <a:satOff val="72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Memory problems</a:t>
          </a:r>
        </a:p>
      </dsp:txBody>
      <dsp:txXfrm>
        <a:off x="5839148" y="1198113"/>
        <a:ext cx="1710761" cy="1026456"/>
      </dsp:txXfrm>
    </dsp:sp>
    <dsp:sp modelId="{0CB7C179-B09D-8442-A1B0-1563D9F26507}">
      <dsp:nvSpPr>
        <dsp:cNvPr id="0" name=""/>
        <dsp:cNvSpPr/>
      </dsp:nvSpPr>
      <dsp:spPr>
        <a:xfrm>
          <a:off x="7720985" y="1198113"/>
          <a:ext cx="1710761" cy="1026456"/>
        </a:xfrm>
        <a:prstGeom prst="rect">
          <a:avLst/>
        </a:prstGeom>
        <a:gradFill rotWithShape="0">
          <a:gsLst>
            <a:gs pos="0">
              <a:schemeClr val="accent2">
                <a:hueOff val="-17789149"/>
                <a:satOff val="81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7789149"/>
                <a:satOff val="81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Difficulty sleeping</a:t>
          </a:r>
        </a:p>
      </dsp:txBody>
      <dsp:txXfrm>
        <a:off x="7720985" y="1198113"/>
        <a:ext cx="1710761" cy="1026456"/>
      </dsp:txXfrm>
    </dsp:sp>
    <dsp:sp modelId="{5FB7FEA1-A884-9040-8B54-71FFE20642D2}">
      <dsp:nvSpPr>
        <dsp:cNvPr id="0" name=""/>
        <dsp:cNvSpPr/>
      </dsp:nvSpPr>
      <dsp:spPr>
        <a:xfrm>
          <a:off x="3957310" y="2395646"/>
          <a:ext cx="1710761" cy="1026456"/>
        </a:xfrm>
        <a:prstGeom prst="rect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Mental health disorders (anxiety, panic attacks, depression,etc.)</a:t>
          </a:r>
        </a:p>
      </dsp:txBody>
      <dsp:txXfrm>
        <a:off x="3957310" y="2395646"/>
        <a:ext cx="1710761" cy="1026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184DA70-C731-4C70-880D-CCD4705E623C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6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932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88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43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802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777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154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2A279-0833-481D-8C56-F67FD0AC6C50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30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587DA83-5663-4C9C-B9AA-0B40A3DAFF81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9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8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5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2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937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7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7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5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7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2D6E202-B606-4609-B914-27C9371A1F6D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2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image" Target="../media/image80.png"/><Relationship Id="rId3" Type="http://schemas.openxmlformats.org/officeDocument/2006/relationships/image" Target="../media/image3.tiff"/><Relationship Id="rId21" Type="http://schemas.openxmlformats.org/officeDocument/2006/relationships/image" Target="../media/image90.png"/><Relationship Id="rId7" Type="http://schemas.openxmlformats.org/officeDocument/2006/relationships/image" Target="../media/image5.png"/><Relationship Id="rId12" Type="http://schemas.openxmlformats.org/officeDocument/2006/relationships/image" Target="../media/image60.png"/><Relationship Id="rId17" Type="http://schemas.openxmlformats.org/officeDocument/2006/relationships/slide" Target="slide9.xml"/><Relationship Id="rId25" Type="http://schemas.openxmlformats.org/officeDocument/2006/relationships/slide" Target="slide1.xml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slide" Target="slide7.xml"/><Relationship Id="rId24" Type="http://schemas.openxmlformats.org/officeDocument/2006/relationships/image" Target="../media/image100.png"/><Relationship Id="rId5" Type="http://schemas.openxmlformats.org/officeDocument/2006/relationships/slide" Target="slide4.xml"/><Relationship Id="rId15" Type="http://schemas.openxmlformats.org/officeDocument/2006/relationships/image" Target="../media/image70.png"/><Relationship Id="rId23" Type="http://schemas.openxmlformats.org/officeDocument/2006/relationships/slide" Target="slide2.xml"/><Relationship Id="rId10" Type="http://schemas.openxmlformats.org/officeDocument/2006/relationships/image" Target="../media/image6.png"/><Relationship Id="rId19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50.png"/><Relationship Id="rId14" Type="http://schemas.openxmlformats.org/officeDocument/2006/relationships/slide" Target="slide8.xml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1.xml"/><Relationship Id="rId7" Type="http://schemas.openxmlformats.org/officeDocument/2006/relationships/slide" Target="slide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pples&quot;">
            <a:extLst>
              <a:ext uri="{FF2B5EF4-FFF2-40B4-BE49-F238E27FC236}">
                <a16:creationId xmlns:a16="http://schemas.microsoft.com/office/drawing/2014/main" id="{3C53B467-87BD-4C79-B79A-C8BF8CCBE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368"/>
          <a:stretch/>
        </p:blipFill>
        <p:spPr bwMode="auto">
          <a:xfrm>
            <a:off x="427491" y="541606"/>
            <a:ext cx="11403438" cy="592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94B39316-C751-4C3D-9DE5-781C2131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5" y="687159"/>
            <a:ext cx="10564837" cy="235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 Black" panose="020B0A04020102020204" pitchFamily="34" charset="0"/>
              </a:rPr>
              <a:t>Stress Impact on Health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BFC672A-090F-4BED-8499-5A855465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316" y="3167876"/>
            <a:ext cx="9650167" cy="2252990"/>
          </a:xfrm>
          <a:solidFill>
            <a:srgbClr val="BA2130"/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lvl="0"/>
            <a:r>
              <a:rPr lang="en-US" sz="11200" dirty="0" err="1">
                <a:solidFill>
                  <a:schemeClr val="tx1"/>
                </a:solidFill>
                <a:latin typeface="+mj-lt"/>
              </a:rPr>
              <a:t>Zaira</a:t>
            </a:r>
            <a:r>
              <a:rPr lang="en-US" sz="1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1200" dirty="0" err="1">
                <a:solidFill>
                  <a:schemeClr val="tx1"/>
                </a:solidFill>
                <a:latin typeface="+mj-lt"/>
              </a:rPr>
              <a:t>Datieva</a:t>
            </a:r>
            <a:endParaRPr lang="en-US" sz="11200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en-US" sz="11200" dirty="0">
                <a:solidFill>
                  <a:schemeClr val="tx1"/>
                </a:solidFill>
                <a:latin typeface="+mj-lt"/>
              </a:rPr>
              <a:t>International School of Tomorrow</a:t>
            </a:r>
          </a:p>
          <a:p>
            <a:pPr lvl="0"/>
            <a:r>
              <a:rPr lang="en-US" sz="11200" dirty="0">
                <a:solidFill>
                  <a:schemeClr val="tx1"/>
                </a:solidFill>
                <a:latin typeface="Bernard MT Condensed" panose="02050806060905020404" pitchFamily="18" charset="0"/>
              </a:rPr>
              <a:t>                              </a:t>
            </a:r>
            <a:r>
              <a:rPr lang="en-US" sz="11200" i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“To everything there is a season,</a:t>
            </a:r>
          </a:p>
          <a:p>
            <a:pPr lvl="0"/>
            <a:r>
              <a:rPr lang="en-US" sz="11200" i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                               and a time to every person under the heaven.”</a:t>
            </a:r>
          </a:p>
          <a:p>
            <a:pPr lvl="0"/>
            <a:r>
              <a:rPr lang="en-US" sz="11200" i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                                                                                Ecclesiastes 3:1</a:t>
            </a:r>
          </a:p>
          <a:p>
            <a:pPr>
              <a:buFont typeface="Wingdings 3" charset="2"/>
              <a:buChar char=""/>
            </a:pPr>
            <a:endParaRPr lang="en-US" sz="900" dirty="0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C077A2-6E9D-4C8F-8C02-29F7D08C5F96}"/>
              </a:ext>
            </a:extLst>
          </p:cNvPr>
          <p:cNvGrpSpPr/>
          <p:nvPr/>
        </p:nvGrpSpPr>
        <p:grpSpPr>
          <a:xfrm>
            <a:off x="9532705" y="5475063"/>
            <a:ext cx="2231804" cy="841331"/>
            <a:chOff x="9439422" y="5464700"/>
            <a:chExt cx="2231804" cy="841331"/>
          </a:xfrm>
        </p:grpSpPr>
        <p:sp>
          <p:nvSpPr>
            <p:cNvPr id="13" name="Arrow: Pentagon 12">
              <a:hlinkClick r:id="rId3" action="ppaction://hlinksldjump"/>
              <a:extLst>
                <a:ext uri="{FF2B5EF4-FFF2-40B4-BE49-F238E27FC236}">
                  <a16:creationId xmlns:a16="http://schemas.microsoft.com/office/drawing/2014/main" id="{B12A9259-67F3-4B80-995F-2C074E971474}"/>
                </a:ext>
              </a:extLst>
            </p:cNvPr>
            <p:cNvSpPr/>
            <p:nvPr/>
          </p:nvSpPr>
          <p:spPr>
            <a:xfrm>
              <a:off x="9439422" y="5464700"/>
              <a:ext cx="2231804" cy="84133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E4609F-F20A-4E1D-9336-32B283114CE5}"/>
                </a:ext>
              </a:extLst>
            </p:cNvPr>
            <p:cNvSpPr txBox="1"/>
            <p:nvPr/>
          </p:nvSpPr>
          <p:spPr>
            <a:xfrm>
              <a:off x="9439422" y="5724984"/>
              <a:ext cx="22318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CLICK TO CONTINUE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8426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52F6DBF-1805-4FD9-AFA3-C8642175F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D5987-14F9-3F40-8C86-E434687FF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370" r="-1" b="-1"/>
          <a:stretch/>
        </p:blipFill>
        <p:spPr>
          <a:xfrm>
            <a:off x="474132" y="462116"/>
            <a:ext cx="11243735" cy="59217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79B2C4-EF9C-492F-BC64-5300A7A2F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99BEDA-CEC9-4E6C-B05D-1353D0F16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43000" y="1295400"/>
            <a:ext cx="9982200" cy="4267200"/>
          </a:xfrm>
          <a:prstGeom prst="rect">
            <a:avLst/>
          </a:prstGeom>
          <a:solidFill>
            <a:srgbClr val="00000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2F0C3-4CF7-5146-96D5-C6EC965E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47801"/>
            <a:ext cx="8620967" cy="85513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OTHER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697FB-498E-4A40-9D78-ECAC95DC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0" y="2446868"/>
            <a:ext cx="8254999" cy="2971800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problems (such as acne)</a:t>
            </a:r>
          </a:p>
          <a:p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 aches and tension</a:t>
            </a:r>
          </a:p>
          <a:p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risk for low bone density</a:t>
            </a:r>
          </a:p>
          <a:p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Weakening of the immune system</a:t>
            </a: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Action Button: Go to Beginning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D48A737-A5C8-4B35-81BD-C2ACF0908FBA}"/>
              </a:ext>
            </a:extLst>
          </p:cNvPr>
          <p:cNvSpPr/>
          <p:nvPr/>
        </p:nvSpPr>
        <p:spPr>
          <a:xfrm>
            <a:off x="9303798" y="5770485"/>
            <a:ext cx="541538" cy="479395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elp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D861716-EE99-4166-B14D-13B52E935075}"/>
              </a:ext>
            </a:extLst>
          </p:cNvPr>
          <p:cNvSpPr/>
          <p:nvPr/>
        </p:nvSpPr>
        <p:spPr>
          <a:xfrm>
            <a:off x="9982199" y="5770485"/>
            <a:ext cx="546718" cy="479395"/>
          </a:xfrm>
          <a:prstGeom prst="actionButtonHelp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00FC607-E6F3-4AFA-A082-5E32422B2DDB}"/>
              </a:ext>
            </a:extLst>
          </p:cNvPr>
          <p:cNvSpPr/>
          <p:nvPr/>
        </p:nvSpPr>
        <p:spPr>
          <a:xfrm>
            <a:off x="10706470" y="5770485"/>
            <a:ext cx="546718" cy="479395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0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7116-F980-4CE5-B764-C96EEBB0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NAVIGATION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ADED-DB5F-4B45-8238-4DB9E5C2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KEY: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Action Button: Go to Beginning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C1DAFAF-9175-48E6-954F-B278F2B7BFE8}"/>
              </a:ext>
            </a:extLst>
          </p:cNvPr>
          <p:cNvSpPr/>
          <p:nvPr/>
        </p:nvSpPr>
        <p:spPr>
          <a:xfrm>
            <a:off x="1586970" y="3791914"/>
            <a:ext cx="949911" cy="870011"/>
          </a:xfrm>
          <a:prstGeom prst="actionButtonBeginning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Help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0A41339-D591-40F7-AD5F-4CB9AA4B47A4}"/>
              </a:ext>
            </a:extLst>
          </p:cNvPr>
          <p:cNvSpPr/>
          <p:nvPr/>
        </p:nvSpPr>
        <p:spPr>
          <a:xfrm>
            <a:off x="1586970" y="5149788"/>
            <a:ext cx="949911" cy="870011"/>
          </a:xfrm>
          <a:prstGeom prst="actionButtonHel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Go Hom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5C4C2DE-4992-4966-96EB-5E31C101173E}"/>
              </a:ext>
            </a:extLst>
          </p:cNvPr>
          <p:cNvSpPr/>
          <p:nvPr/>
        </p:nvSpPr>
        <p:spPr>
          <a:xfrm>
            <a:off x="5985670" y="3791914"/>
            <a:ext cx="969819" cy="870012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Go Forward or Next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11D75E1-EEBE-4BCD-B1BE-903E438253AA}"/>
              </a:ext>
            </a:extLst>
          </p:cNvPr>
          <p:cNvSpPr/>
          <p:nvPr/>
        </p:nvSpPr>
        <p:spPr>
          <a:xfrm>
            <a:off x="5983509" y="5149788"/>
            <a:ext cx="949911" cy="870012"/>
          </a:xfrm>
          <a:prstGeom prst="actionButtonForwardNex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E2AC01-B857-4432-A888-8ED9A1D8D8F3}"/>
              </a:ext>
            </a:extLst>
          </p:cNvPr>
          <p:cNvSpPr txBox="1"/>
          <p:nvPr/>
        </p:nvSpPr>
        <p:spPr>
          <a:xfrm>
            <a:off x="3010744" y="4123459"/>
            <a:ext cx="2811441" cy="376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gency FB" panose="020B0503020202020204" pitchFamily="34" charset="0"/>
              </a:rPr>
              <a:t>TITLE SLIDE BUTTON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56C9B-BBB7-496E-AC16-42B34C2A8CC0}"/>
              </a:ext>
            </a:extLst>
          </p:cNvPr>
          <p:cNvSpPr txBox="1"/>
          <p:nvPr/>
        </p:nvSpPr>
        <p:spPr>
          <a:xfrm>
            <a:off x="2669199" y="5400868"/>
            <a:ext cx="326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gency FB" panose="020B0503020202020204" pitchFamily="34" charset="0"/>
              </a:rPr>
              <a:t>NAVIGATION SLIDE BUTTON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A3927-AAE7-44D7-83DF-6DA73178ADF9}"/>
              </a:ext>
            </a:extLst>
          </p:cNvPr>
          <p:cNvSpPr txBox="1"/>
          <p:nvPr/>
        </p:nvSpPr>
        <p:spPr>
          <a:xfrm>
            <a:off x="7228516" y="4042253"/>
            <a:ext cx="30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gency FB" panose="020B0503020202020204" pitchFamily="34" charset="0"/>
              </a:rPr>
              <a:t>CONTENT SLIDE BUTTON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A47E2-DD2E-4ED8-8AA0-9D5DC67EF2E4}"/>
              </a:ext>
            </a:extLst>
          </p:cNvPr>
          <p:cNvSpPr txBox="1"/>
          <p:nvPr/>
        </p:nvSpPr>
        <p:spPr>
          <a:xfrm>
            <a:off x="7085416" y="540012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gency FB" panose="020B0503020202020204" pitchFamily="34" charset="0"/>
              </a:rPr>
              <a:t>NEXT SLIDE BUTTON</a:t>
            </a:r>
          </a:p>
        </p:txBody>
      </p:sp>
      <p:sp>
        <p:nvSpPr>
          <p:cNvPr id="14" name="Action Button: Go to Beginning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DC43236-72AD-47B1-A874-D324D988C981}"/>
              </a:ext>
            </a:extLst>
          </p:cNvPr>
          <p:cNvSpPr/>
          <p:nvPr/>
        </p:nvSpPr>
        <p:spPr>
          <a:xfrm>
            <a:off x="10131926" y="5961356"/>
            <a:ext cx="561405" cy="488271"/>
          </a:xfrm>
          <a:prstGeom prst="actionButtonBeginning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Action Button: Go Home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ECF0E6B-9003-43F8-9941-A5EFDB71CA99}"/>
              </a:ext>
            </a:extLst>
          </p:cNvPr>
          <p:cNvSpPr/>
          <p:nvPr/>
        </p:nvSpPr>
        <p:spPr>
          <a:xfrm>
            <a:off x="10848513" y="5961356"/>
            <a:ext cx="594804" cy="488271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6DA386-652C-47CC-A48A-B2C6489B10D3}"/>
              </a:ext>
            </a:extLst>
          </p:cNvPr>
          <p:cNvSpPr txBox="1"/>
          <p:nvPr/>
        </p:nvSpPr>
        <p:spPr>
          <a:xfrm>
            <a:off x="1586970" y="3149600"/>
            <a:ext cx="96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Press any slide on the CONTENT page </a:t>
            </a:r>
          </a:p>
        </p:txBody>
      </p:sp>
    </p:spTree>
    <p:extLst>
      <p:ext uri="{BB962C8B-B14F-4D97-AF65-F5344CB8AC3E}">
        <p14:creationId xmlns:p14="http://schemas.microsoft.com/office/powerpoint/2010/main" val="16886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E6A21-5883-174F-A5B3-2D815D0C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939" y="1241266"/>
            <a:ext cx="318813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CONTENT</a:t>
            </a:r>
            <a:br>
              <a:rPr lang="en-US" sz="5400" b="0" i="0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</a:br>
            <a:r>
              <a:rPr lang="en-US" sz="5400" b="0" i="0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PAGE</a:t>
            </a:r>
            <a:br>
              <a:rPr lang="en-US" sz="5400" b="0" i="0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tencil" pitchFamily="82" charset="77"/>
              </a:rPr>
            </a:br>
            <a:endParaRPr lang="en-US" sz="5400" b="0" i="0" kern="12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tencil" pitchFamily="82" charset="77"/>
            </a:endParaRPr>
          </a:p>
        </p:txBody>
      </p:sp>
      <p:grpSp>
        <p:nvGrpSpPr>
          <p:cNvPr id="24" name="Group 14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F7EBEC-59D9-5B43-9FED-819F882C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4163" y="1114621"/>
            <a:ext cx="2314379" cy="4628758"/>
          </a:xfrm>
          <a:prstGeom prst="rect">
            <a:avLst/>
          </a:prstGeom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0" name="Section Zoom 29">
                <a:extLst>
                  <a:ext uri="{FF2B5EF4-FFF2-40B4-BE49-F238E27FC236}">
                    <a16:creationId xmlns:a16="http://schemas.microsoft.com/office/drawing/2014/main" id="{111E3CA7-C0AE-BE4A-AC68-EE52075016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5043540"/>
                  </p:ext>
                </p:extLst>
              </p:nvPr>
            </p:nvGraphicFramePr>
            <p:xfrm>
              <a:off x="783534" y="529393"/>
              <a:ext cx="1864241" cy="1048635"/>
            </p:xfrm>
            <a:graphic>
              <a:graphicData uri="http://schemas.microsoft.com/office/powerpoint/2016/sectionzoom">
                <psez:sectionZm>
                  <psez:sectionZmObj sectionId="{48F1674A-E75C-5E44-8941-4AE0D6B36DF9}">
                    <psez:zmPr id="{3FDAAEA8-F32C-8A48-B094-DAF555FDA9E7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241" cy="104863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0" name="Section Zoom 2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11E3CA7-C0AE-BE4A-AC68-EE52075016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3534" y="529393"/>
                <a:ext cx="1864241" cy="104863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2" name="Section Zoom 31">
                <a:extLst>
                  <a:ext uri="{FF2B5EF4-FFF2-40B4-BE49-F238E27FC236}">
                    <a16:creationId xmlns:a16="http://schemas.microsoft.com/office/drawing/2014/main" id="{CB020661-5C67-B44D-9247-19DF41F550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6369777"/>
                  </p:ext>
                </p:extLst>
              </p:nvPr>
            </p:nvGraphicFramePr>
            <p:xfrm>
              <a:off x="5699900" y="534337"/>
              <a:ext cx="2063232" cy="1160568"/>
            </p:xfrm>
            <a:graphic>
              <a:graphicData uri="http://schemas.microsoft.com/office/powerpoint/2016/sectionzoom">
                <psez:sectionZm>
                  <psez:sectionZmObj sectionId="{9826C177-3FF8-D24B-B6C5-8B2BEAC02F55}">
                    <psez:zmPr id="{F9429B94-9275-6C44-ABE7-7B8E5017F90D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63232" cy="11605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2" name="Section Zoom 31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B020661-5C67-B44D-9247-19DF41F550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9900" y="534337"/>
                <a:ext cx="2063232" cy="11605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Section Zoom 33">
                <a:extLst>
                  <a:ext uri="{FF2B5EF4-FFF2-40B4-BE49-F238E27FC236}">
                    <a16:creationId xmlns:a16="http://schemas.microsoft.com/office/drawing/2014/main" id="{467B1127-D973-BB4D-B1C5-469FEE03CB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4832833"/>
                  </p:ext>
                </p:extLst>
              </p:nvPr>
            </p:nvGraphicFramePr>
            <p:xfrm>
              <a:off x="714897" y="1909912"/>
              <a:ext cx="2063232" cy="1160568"/>
            </p:xfrm>
            <a:graphic>
              <a:graphicData uri="http://schemas.microsoft.com/office/powerpoint/2016/sectionzoom">
                <psez:sectionZm>
                  <psez:sectionZmObj sectionId="{A0D5C3F2-2460-9A44-B692-D28EE3DC23CC}">
                    <psez:zmPr id="{1C4CCC43-3D28-F347-8036-77D99DE3BED6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63232" cy="11605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Section Zoom 33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67B1127-D973-BB4D-B1C5-469FEE03CB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897" y="1909912"/>
                <a:ext cx="2063232" cy="11605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6" name="Section Zoom 35">
                <a:extLst>
                  <a:ext uri="{FF2B5EF4-FFF2-40B4-BE49-F238E27FC236}">
                    <a16:creationId xmlns:a16="http://schemas.microsoft.com/office/drawing/2014/main" id="{B2C72245-62FB-1D47-80E1-8099E202E81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5040281"/>
                  </p:ext>
                </p:extLst>
              </p:nvPr>
            </p:nvGraphicFramePr>
            <p:xfrm>
              <a:off x="5707998" y="1998543"/>
              <a:ext cx="2063232" cy="1160568"/>
            </p:xfrm>
            <a:graphic>
              <a:graphicData uri="http://schemas.microsoft.com/office/powerpoint/2016/sectionzoom">
                <psez:sectionZm>
                  <psez:sectionZmObj sectionId="{F38B927B-6F17-A345-BB40-79B61F0431E4}">
                    <psez:zmPr id="{79DA21A2-AB66-F947-BAF9-A73DAE97ED5E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63232" cy="11605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6" name="Section Zoom 35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B2C72245-62FB-1D47-80E1-8099E202E8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7998" y="1998543"/>
                <a:ext cx="2063232" cy="11605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8" name="Section Zoom 37">
                <a:extLst>
                  <a:ext uri="{FF2B5EF4-FFF2-40B4-BE49-F238E27FC236}">
                    <a16:creationId xmlns:a16="http://schemas.microsoft.com/office/drawing/2014/main" id="{BAABB722-A2FC-6845-9627-8ECEEE76BF4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6269542"/>
                  </p:ext>
                </p:extLst>
              </p:nvPr>
            </p:nvGraphicFramePr>
            <p:xfrm>
              <a:off x="684038" y="3251158"/>
              <a:ext cx="2063232" cy="1160568"/>
            </p:xfrm>
            <a:graphic>
              <a:graphicData uri="http://schemas.microsoft.com/office/powerpoint/2016/sectionzoom">
                <psez:sectionZm>
                  <psez:sectionZmObj sectionId="{2F833A3C-6A1A-D446-8E9D-C7CF0287E44D}">
                    <psez:zmPr id="{FFC116C3-88F0-9148-9B5C-965CF6BA90D3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63232" cy="11605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8" name="Section Zoom 37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BAABB722-A2FC-6845-9627-8ECEEE76BF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038" y="3251158"/>
                <a:ext cx="2063232" cy="11605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0" name="Section Zoom 39">
                <a:extLst>
                  <a:ext uri="{FF2B5EF4-FFF2-40B4-BE49-F238E27FC236}">
                    <a16:creationId xmlns:a16="http://schemas.microsoft.com/office/drawing/2014/main" id="{2EBAFEA7-6D05-F14B-B5B4-CC7D1E45E5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0148235"/>
                  </p:ext>
                </p:extLst>
              </p:nvPr>
            </p:nvGraphicFramePr>
            <p:xfrm>
              <a:off x="5765160" y="3559689"/>
              <a:ext cx="2063232" cy="1160568"/>
            </p:xfrm>
            <a:graphic>
              <a:graphicData uri="http://schemas.microsoft.com/office/powerpoint/2016/sectionzoom">
                <psez:sectionZm>
                  <psez:sectionZmObj sectionId="{FDC7BF1F-4CEC-9847-AC86-B9FFE7354E81}">
                    <psez:zmPr id="{4928F47E-679E-FF41-89B0-62A80DD5B650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63232" cy="11605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0" name="Section Zoom 39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2EBAFEA7-6D05-F14B-B5B4-CC7D1E45E5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5160" y="3559689"/>
                <a:ext cx="2063232" cy="11605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C002F77-0691-B34A-9F5B-501D8443A007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4331352" y="1114621"/>
            <a:ext cx="1368548" cy="218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67B9C00-89FD-EA4E-8B4D-40608A2147D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2778129" y="2287139"/>
            <a:ext cx="1611125" cy="203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F995E7D-ABBC-7B4B-8D1D-654298B862F2}"/>
              </a:ext>
            </a:extLst>
          </p:cNvPr>
          <p:cNvCxnSpPr>
            <a:cxnSpLocks/>
          </p:cNvCxnSpPr>
          <p:nvPr/>
        </p:nvCxnSpPr>
        <p:spPr>
          <a:xfrm flipH="1">
            <a:off x="4331352" y="2578827"/>
            <a:ext cx="1358000" cy="42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EA6646-D582-6048-B6CC-128D9E6060D2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2747270" y="2505811"/>
            <a:ext cx="1641984" cy="1325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Section Zoom 4">
                <a:extLst>
                  <a:ext uri="{FF2B5EF4-FFF2-40B4-BE49-F238E27FC236}">
                    <a16:creationId xmlns:a16="http://schemas.microsoft.com/office/drawing/2014/main" id="{779ED260-5F47-470E-9021-7EAE7C3542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4699996"/>
                  </p:ext>
                </p:extLst>
              </p:nvPr>
            </p:nvGraphicFramePr>
            <p:xfrm>
              <a:off x="696470" y="4708276"/>
              <a:ext cx="1900005" cy="1068753"/>
            </p:xfrm>
            <a:graphic>
              <a:graphicData uri="http://schemas.microsoft.com/office/powerpoint/2016/sectionzoom">
                <psez:sectionZm>
                  <psez:sectionZmObj sectionId="{0C2A0567-58F3-450F-9B9D-232AEBC684F5}">
                    <psez:zmPr id="{9673160C-49F6-4C34-AA54-E7B8B05C3FC5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00005" cy="10687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Section Zoom 4">
                <a:hlinkClick r:id="rId23" action="ppaction://hlinksldjump"/>
                <a:extLst>
                  <a:ext uri="{FF2B5EF4-FFF2-40B4-BE49-F238E27FC236}">
                    <a16:creationId xmlns:a16="http://schemas.microsoft.com/office/drawing/2014/main" id="{779ED260-5F47-470E-9021-7EAE7C3542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6470" y="4708276"/>
                <a:ext cx="1900005" cy="106875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Action Button: Go to Beginning 6">
            <a:hlinkClick r:id="rId25" action="ppaction://hlinksldjump" highlightClick="1"/>
            <a:extLst>
              <a:ext uri="{FF2B5EF4-FFF2-40B4-BE49-F238E27FC236}">
                <a16:creationId xmlns:a16="http://schemas.microsoft.com/office/drawing/2014/main" id="{D1F6EA9C-F7E4-4A8D-B257-90E677F58485}"/>
              </a:ext>
            </a:extLst>
          </p:cNvPr>
          <p:cNvSpPr/>
          <p:nvPr/>
        </p:nvSpPr>
        <p:spPr>
          <a:xfrm>
            <a:off x="9474013" y="5456612"/>
            <a:ext cx="757382" cy="666043"/>
          </a:xfrm>
          <a:prstGeom prst="actionButtonBeginning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elp 7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id="{3451AAB4-0D9B-4A81-9489-962AE5CC421A}"/>
              </a:ext>
            </a:extLst>
          </p:cNvPr>
          <p:cNvSpPr/>
          <p:nvPr/>
        </p:nvSpPr>
        <p:spPr>
          <a:xfrm>
            <a:off x="10437812" y="5456612"/>
            <a:ext cx="757382" cy="666043"/>
          </a:xfrm>
          <a:prstGeom prst="actionButtonHelp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1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61B2-963D-D343-A6CA-7AB4BB03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SYMPTOMS OF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561D02-541E-4B9E-B28F-FB9A093A2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84409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ction Button: Go to Beginning 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D48336F-F558-4880-A108-B7B860291631}"/>
              </a:ext>
            </a:extLst>
          </p:cNvPr>
          <p:cNvSpPr/>
          <p:nvPr/>
        </p:nvSpPr>
        <p:spPr>
          <a:xfrm>
            <a:off x="9161755" y="5956917"/>
            <a:ext cx="497150" cy="433334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elp 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4F579DB-9BF7-4068-9279-99295D13C131}"/>
              </a:ext>
            </a:extLst>
          </p:cNvPr>
          <p:cNvSpPr/>
          <p:nvPr/>
        </p:nvSpPr>
        <p:spPr>
          <a:xfrm>
            <a:off x="9792070" y="5956917"/>
            <a:ext cx="497150" cy="433334"/>
          </a:xfrm>
          <a:prstGeom prst="actionButtonHelp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Go Home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255C68-C6E1-419D-9BC2-0224A9797B19}"/>
              </a:ext>
            </a:extLst>
          </p:cNvPr>
          <p:cNvSpPr/>
          <p:nvPr/>
        </p:nvSpPr>
        <p:spPr>
          <a:xfrm>
            <a:off x="10422385" y="5956917"/>
            <a:ext cx="497150" cy="433334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FC591-27BD-9F4C-8C9A-A8D5DC35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BEBEB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BRAIN AND NERVES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C58A7-FACF-9140-A7A2-5FEE3C06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26" y="1216466"/>
            <a:ext cx="4125317" cy="44426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33F86-EF2D-6541-9F43-5E6C3DB83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can kill brain cells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reduce the size of the brain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experiencing a stressful event, amygdala, one part of the brain send’s a distress signal to the command center of the brain, the hypothalamus, which triggers a fight or flight response. This can result in: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heartrate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Heightened senses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Deeper intake of oxygen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rush of adrenaline                    </a:t>
            </a:r>
          </a:p>
        </p:txBody>
      </p:sp>
      <p:sp>
        <p:nvSpPr>
          <p:cNvPr id="10" name="Action Button: Go to Beginning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310B0C7-DD22-46E2-9B29-88FB6BA79C06}"/>
              </a:ext>
            </a:extLst>
          </p:cNvPr>
          <p:cNvSpPr/>
          <p:nvPr/>
        </p:nvSpPr>
        <p:spPr>
          <a:xfrm>
            <a:off x="9094995" y="5859404"/>
            <a:ext cx="443883" cy="400578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elp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728A61A-0575-4CD4-8555-4F6EF922F742}"/>
              </a:ext>
            </a:extLst>
          </p:cNvPr>
          <p:cNvSpPr/>
          <p:nvPr/>
        </p:nvSpPr>
        <p:spPr>
          <a:xfrm>
            <a:off x="9676660" y="5857186"/>
            <a:ext cx="455631" cy="402796"/>
          </a:xfrm>
          <a:prstGeom prst="actionButtonHelp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Go Hom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2BBC311-06AC-4B46-9688-9F00758F2BFB}"/>
              </a:ext>
            </a:extLst>
          </p:cNvPr>
          <p:cNvSpPr/>
          <p:nvPr/>
        </p:nvSpPr>
        <p:spPr>
          <a:xfrm>
            <a:off x="10270073" y="5859405"/>
            <a:ext cx="443883" cy="400578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B5F9770-14C9-4184-B99F-8DDC65E79843}"/>
              </a:ext>
            </a:extLst>
          </p:cNvPr>
          <p:cNvSpPr/>
          <p:nvPr/>
        </p:nvSpPr>
        <p:spPr>
          <a:xfrm>
            <a:off x="10857390" y="5859404"/>
            <a:ext cx="455631" cy="400578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47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11E69CE-0434-504E-98CC-EFEB172EBF9E}"/>
              </a:ext>
            </a:extLst>
          </p:cNvPr>
          <p:cNvSpPr txBox="1"/>
          <p:nvPr/>
        </p:nvSpPr>
        <p:spPr>
          <a:xfrm>
            <a:off x="1154954" y="973668"/>
            <a:ext cx="975736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150" dirty="0">
                <a:solidFill>
                  <a:srgbClr val="FFFFFF"/>
                </a:solidFill>
                <a:latin typeface="Algerian" panose="04020705040A02060702" pitchFamily="82" charset="0"/>
                <a:ea typeface="+mj-ea"/>
                <a:cs typeface="Times New Roman" panose="02020603050405020304" pitchFamily="18" charset="0"/>
              </a:rPr>
              <a:t>ADDITIONAL EFFECTS MAY INCLUDE: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6B47297F-21C3-406D-A945-224973881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476293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ction Button: Go to Beginning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C5F799B-781D-4B7A-ACCA-2EDFFA4C6AF5}"/>
              </a:ext>
            </a:extLst>
          </p:cNvPr>
          <p:cNvSpPr/>
          <p:nvPr/>
        </p:nvSpPr>
        <p:spPr>
          <a:xfrm>
            <a:off x="9010835" y="5901169"/>
            <a:ext cx="381740" cy="385946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Help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3FF622C-07E0-4059-A1BC-038AC9EBCF69}"/>
              </a:ext>
            </a:extLst>
          </p:cNvPr>
          <p:cNvSpPr/>
          <p:nvPr/>
        </p:nvSpPr>
        <p:spPr>
          <a:xfrm>
            <a:off x="9525740" y="5901169"/>
            <a:ext cx="381740" cy="385946"/>
          </a:xfrm>
          <a:prstGeom prst="actionButtonHelp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Go Home 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91E11E7-1E51-46AD-8D4B-556D89A3AB96}"/>
              </a:ext>
            </a:extLst>
          </p:cNvPr>
          <p:cNvSpPr/>
          <p:nvPr/>
        </p:nvSpPr>
        <p:spPr>
          <a:xfrm>
            <a:off x="10059118" y="5901169"/>
            <a:ext cx="378694" cy="385946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59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8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: Shape 10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27433-670E-AC48-B9DA-6D161366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THE HEART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565BB-24C4-2F4B-8AEF-DAAAC1D1C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98" r="23962"/>
          <a:stretch/>
        </p:blipFill>
        <p:spPr>
          <a:xfrm>
            <a:off x="7418226" y="645106"/>
            <a:ext cx="4125317" cy="5585369"/>
          </a:xfrm>
          <a:prstGeom prst="rect">
            <a:avLst/>
          </a:prstGeom>
        </p:spPr>
      </p:pic>
      <p:sp>
        <p:nvSpPr>
          <p:cNvPr id="43" name="Rectangle 16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Oval 18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Oval 20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E02C-97DC-034B-AC3C-469D9640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itself can increase risk of heart disease.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cause a raise in blood pressure.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change the way blood clots, which can result in a heart attack.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may affect behaviors and factors that increase heart disease risk: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blood pressure and cholesterol levels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inactivity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overeating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ction Button: Go to Beginning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27AA8E9-9DBC-46BF-8F0D-6241C75955F9}"/>
              </a:ext>
            </a:extLst>
          </p:cNvPr>
          <p:cNvSpPr/>
          <p:nvPr/>
        </p:nvSpPr>
        <p:spPr>
          <a:xfrm>
            <a:off x="9072979" y="6045693"/>
            <a:ext cx="381739" cy="410142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elp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2E43657-EE3F-4E77-88C5-4E4FC5D56B6E}"/>
              </a:ext>
            </a:extLst>
          </p:cNvPr>
          <p:cNvSpPr/>
          <p:nvPr/>
        </p:nvSpPr>
        <p:spPr>
          <a:xfrm>
            <a:off x="9521223" y="6036211"/>
            <a:ext cx="381739" cy="430694"/>
          </a:xfrm>
          <a:prstGeom prst="actionButtonHelp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Home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53B2203-E925-423D-A7B6-8B39E416F240}"/>
              </a:ext>
            </a:extLst>
          </p:cNvPr>
          <p:cNvSpPr/>
          <p:nvPr/>
        </p:nvSpPr>
        <p:spPr>
          <a:xfrm>
            <a:off x="9969467" y="6045693"/>
            <a:ext cx="381739" cy="427723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55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2570E-BB29-BC4C-953C-B7024D78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EBEBEB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THE STOMACH AND DIGESTION</a:t>
            </a:r>
            <a:endParaRPr lang="en-US" dirty="0">
              <a:solidFill>
                <a:srgbClr val="EBEBEB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B8CE9-282E-1F4B-9632-F05E73EFF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836" y="1159310"/>
            <a:ext cx="4828707" cy="45569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5CA4-967A-E14A-8C5D-E76AB7B5D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can affect your digestive system by causing your esophagus to go into spasms. This increases the acid levels in your stomach which ultimately leads to indigestion.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term effects may include: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Stomach aches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Nausea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term effects may include: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Prolonged stress which can cause aggravation of certain chronic diseases like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-irritable bowel syndrome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5" name="Action Button: Go to Beginning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D9CC740-D13A-4A44-A5F3-622FE7BA2C21}"/>
              </a:ext>
            </a:extLst>
          </p:cNvPr>
          <p:cNvSpPr/>
          <p:nvPr/>
        </p:nvSpPr>
        <p:spPr>
          <a:xfrm>
            <a:off x="9703293" y="6045693"/>
            <a:ext cx="426128" cy="410142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elp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D7C3E18-871D-41B1-98B2-7D3B5219E7B1}"/>
              </a:ext>
            </a:extLst>
          </p:cNvPr>
          <p:cNvSpPr/>
          <p:nvPr/>
        </p:nvSpPr>
        <p:spPr>
          <a:xfrm>
            <a:off x="10253709" y="6045693"/>
            <a:ext cx="426128" cy="426452"/>
          </a:xfrm>
          <a:prstGeom prst="actionButtonHelp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D841F72-3E80-4E0E-BE6A-5E9F291B7DF6}"/>
              </a:ext>
            </a:extLst>
          </p:cNvPr>
          <p:cNvSpPr/>
          <p:nvPr/>
        </p:nvSpPr>
        <p:spPr>
          <a:xfrm>
            <a:off x="10804125" y="6045693"/>
            <a:ext cx="426128" cy="426452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70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67BCB-818A-7842-BEED-4AE56699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THE PANCREAS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6795B-A7A2-B14C-ABA0-04483C2F5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4" b="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88455-850D-E74A-A5C0-3C38B74D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triggering the fight-or-flight hormones, stress can accelerate the development of pancreatic cancer.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stress, the induction of acute pancreatitis is more severe than without it.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can also increase the risk of diabetes.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" name="Action Button: Go to Beginning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15F34EC-67FD-47E6-A473-A0AD5FB1C98A}"/>
              </a:ext>
            </a:extLst>
          </p:cNvPr>
          <p:cNvSpPr/>
          <p:nvPr/>
        </p:nvSpPr>
        <p:spPr>
          <a:xfrm>
            <a:off x="9744364" y="6019800"/>
            <a:ext cx="471054" cy="436035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elp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2E874F1-0E52-40D2-9A78-F357E74F2AFD}"/>
              </a:ext>
            </a:extLst>
          </p:cNvPr>
          <p:cNvSpPr/>
          <p:nvPr/>
        </p:nvSpPr>
        <p:spPr>
          <a:xfrm>
            <a:off x="10267065" y="6019800"/>
            <a:ext cx="471054" cy="453768"/>
          </a:xfrm>
          <a:prstGeom prst="actionButtonHelp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D37B9DC-2075-480E-A263-0C9D33DDB3DF}"/>
              </a:ext>
            </a:extLst>
          </p:cNvPr>
          <p:cNvSpPr/>
          <p:nvPr/>
        </p:nvSpPr>
        <p:spPr>
          <a:xfrm>
            <a:off x="10789766" y="6019800"/>
            <a:ext cx="471054" cy="453768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8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Nonlinear Powerpoint Presentation- Zaira (REVISED VERSION)</Template>
  <TotalTime>13</TotalTime>
  <Words>369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Agency FB</vt:lpstr>
      <vt:lpstr>Algerian</vt:lpstr>
      <vt:lpstr>Arial</vt:lpstr>
      <vt:lpstr>Arial Black</vt:lpstr>
      <vt:lpstr>Bahnschrift SemiBold SemiConden</vt:lpstr>
      <vt:lpstr>Bernard MT Condensed</vt:lpstr>
      <vt:lpstr>Century Gothic</vt:lpstr>
      <vt:lpstr>Stencil</vt:lpstr>
      <vt:lpstr>Times New Roman</vt:lpstr>
      <vt:lpstr>Wingdings</vt:lpstr>
      <vt:lpstr>Wingdings 3</vt:lpstr>
      <vt:lpstr>Ion Boardroom</vt:lpstr>
      <vt:lpstr>Stress Impact on Health</vt:lpstr>
      <vt:lpstr>NAVIGATION AID</vt:lpstr>
      <vt:lpstr>CONTENT PAGE </vt:lpstr>
      <vt:lpstr>SYMPTOMS OF STRESS</vt:lpstr>
      <vt:lpstr>BRAIN AND NERVES</vt:lpstr>
      <vt:lpstr>PowerPoint Presentation</vt:lpstr>
      <vt:lpstr>THE HEART</vt:lpstr>
      <vt:lpstr> THE STOMACH AND DIGESTION</vt:lpstr>
      <vt:lpstr>THE PANCREAS</vt:lpstr>
      <vt:lpstr>OTHER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Impact on Health</dc:title>
  <dc:creator>Georgy Datiev</dc:creator>
  <cp:lastModifiedBy>Jonathan Ndirowei</cp:lastModifiedBy>
  <cp:revision>5</cp:revision>
  <dcterms:created xsi:type="dcterms:W3CDTF">2020-02-02T18:21:25Z</dcterms:created>
  <dcterms:modified xsi:type="dcterms:W3CDTF">2020-02-02T21:05:12Z</dcterms:modified>
</cp:coreProperties>
</file>